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0" r:id="rId6"/>
    <p:sldId id="264" r:id="rId7"/>
    <p:sldId id="265" r:id="rId8"/>
    <p:sldId id="258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4"/>
    <p:restoredTop sz="94374"/>
  </p:normalViewPr>
  <p:slideViewPr>
    <p:cSldViewPr snapToGrid="0" snapToObjects="1">
      <p:cViewPr varScale="1">
        <p:scale>
          <a:sx n="88" d="100"/>
          <a:sy n="88" d="100"/>
        </p:scale>
        <p:origin x="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749D57-229E-824A-8414-16AE74B07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F40D79-4A29-A547-8073-24DAFB55A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E1680F-C2F2-D949-8466-96CF171F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7B1BA9-82D3-CE4D-A117-EACC4914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72DD4D-7D1D-214D-A0B9-72FC96C9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25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C80FB7-BD50-F340-B81F-4A7E923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9AB01E-89AD-EC4A-B749-C2A9F6704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FC1450-8983-784B-8B60-6F94B934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C9E87D-5DAE-8843-8073-45334FB1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8A0DD4-18BF-6947-83DC-A6ABD644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57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16F7890-1E03-684B-9E7B-88724B3334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D39A03-CE7D-8F48-AA46-A3C74D7F7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0E85AC-F561-284A-A162-6A208B0E5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815864-E8CE-7941-9695-34B079841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E18BE5-F557-974E-A75A-3165ABAE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0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3455F3-1C3E-BD40-B3FE-DC7226EA4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392A26-A3B4-0A46-B306-43C8B1B40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818EFB-7E7B-5C46-BB3B-CE9AA9957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2E578C-C3C5-664F-988C-38A0C0F6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AAC0B6-50C3-7F46-A679-BB96B6305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37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3FBE57-07B2-9140-BA08-C8CD00A3E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076231-BF26-9D4C-9A33-D65A6E179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11E9B7-934F-AA4B-ADE8-D4245176A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8AD52A-935D-4144-A4C5-51B79699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A287FF-6B7C-9B4B-AB56-AD567A026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12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6DCA64-E0BA-D14F-8037-E87E283F1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889969-C738-2549-8700-ADBCEC76B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99C158-CCD3-7A44-83F3-98E291502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FF30B5-31F9-444A-8BE5-708BA9822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829DFB-CD3F-0B47-BBE6-36647C31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2A90BB-C176-8549-BFD6-9314BE39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4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E23919-01A0-B742-821A-0ADE6258A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A84CD0-963C-4A4D-B1C8-BC7BEFC76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1D455F-CAE8-9F4F-B2F3-39D1BDE26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71A70E-4228-F347-A350-68897EEE6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4928306-0825-8845-9939-FEF7BC7C3A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8ED6D66-E4BB-0F45-A5AD-16DFBDC32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83FC276-8DEC-CF4F-94D0-D3C6CC11E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7D8E9A8-C06D-8341-9AD0-548B4D378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05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1AFCFE-B68B-F54D-976D-994188C69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67877EB-1CF2-B445-8EB9-AD734CB3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023AED-A842-9344-A6E7-9ED4A44A4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FA9877-6044-FF45-BE71-6E7AF6AC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02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25B91A8-018A-6C4D-9ED8-FDF5A669D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E67F464-83C2-C348-A40D-55757D09D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57A2CB-FA28-5F41-921F-8C9BDAB19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99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1A8754-1C62-794E-9574-E52F01AC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5906F6-F7DF-8F41-9698-E2A65F656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6E8F9CB-A1D0-E94E-8905-B02CBBC9C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8AE131-5881-C44F-B389-7712E0352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8E28B1-3C89-B747-B89E-B16F2A51E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0E12A9-57E6-7542-B553-2F8D42BEE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7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D34229-81C8-DF43-8CE1-E69AEE13E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F5888F-5895-3643-BE10-99CB5C752F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B8520E-1400-1046-BED7-5194DC5D5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64C6B9-1061-7442-BDF2-DD612469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7D6A0E-882F-5C40-8448-9DD119501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AE9DAE-BCEC-4C4D-A57C-0747ACA1A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34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CA6950-14CE-9C4B-96D3-F11032B52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FE0BB5-EC35-FF4C-9E6A-BAADCBD97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5D733-854F-4C42-BF4F-DB6BECF12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583FE-A8FD-B349-BEB6-DF208F774C3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ACDDB8-E223-2A4C-BD65-9CB6E9044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4D8906-E9A3-0748-9485-DF0880991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672DE-EF3D-DB49-A21D-5B9470FFD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35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1491E2-0765-6840-B8F2-E8A78AFEB1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3 класс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02F052E-6078-EA4E-880D-0DC0315E5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43900" y="3509963"/>
            <a:ext cx="2324100" cy="1747837"/>
          </a:xfrm>
        </p:spPr>
        <p:txBody>
          <a:bodyPr/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19594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B53CCD-EE42-E64B-A13B-69A892C97D50}"/>
              </a:ext>
            </a:extLst>
          </p:cNvPr>
          <p:cNvSpPr txBox="1"/>
          <p:nvPr/>
        </p:nvSpPr>
        <p:spPr>
          <a:xfrm>
            <a:off x="3031958" y="208547"/>
            <a:ext cx="5245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Проведи аналогию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A804990-12E3-A242-9C31-81E9F2B7B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7791" y="670212"/>
            <a:ext cx="6469051" cy="618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615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10C59FF-F9BE-9945-A881-26BBD5F0B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311150"/>
            <a:ext cx="11785600" cy="623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896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ACEAAE0-E967-3F4C-9B94-E1545969DE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" y="50800"/>
            <a:ext cx="12103100" cy="675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9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06C83D-1767-D148-AA10-74FD3B7AB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27" y="278968"/>
            <a:ext cx="11785585" cy="624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60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C86579-5005-564B-BBAC-17D12211D495}"/>
              </a:ext>
            </a:extLst>
          </p:cNvPr>
          <p:cNvSpPr txBox="1"/>
          <p:nvPr/>
        </p:nvSpPr>
        <p:spPr>
          <a:xfrm>
            <a:off x="3130658" y="216977"/>
            <a:ext cx="5253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Найди лишнее слово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8AF425-BD52-6C49-B948-E9434F0139F7}"/>
              </a:ext>
            </a:extLst>
          </p:cNvPr>
          <p:cNvSpPr txBox="1"/>
          <p:nvPr/>
        </p:nvSpPr>
        <p:spPr>
          <a:xfrm>
            <a:off x="1666569" y="1141345"/>
            <a:ext cx="8126360" cy="3970318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pPr algn="ctr"/>
            <a:r>
              <a:rPr lang="ru-RU" sz="2800" dirty="0"/>
              <a:t>Сын, друг, бабушка, папа.</a:t>
            </a:r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Стул, кресло, стол, ковёр.</a:t>
            </a:r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Сыр, мясо, кефир, масло.</a:t>
            </a:r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Марс, Венера, Солнце, Юпитер.</a:t>
            </a:r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Москва, Франция, Орёл, Новосибирск.</a:t>
            </a:r>
          </a:p>
        </p:txBody>
      </p:sp>
    </p:spTree>
    <p:extLst>
      <p:ext uri="{BB962C8B-B14F-4D97-AF65-F5344CB8AC3E}">
        <p14:creationId xmlns:p14="http://schemas.microsoft.com/office/powerpoint/2010/main" val="341914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D2C6E8-4C06-B344-AC82-3AB9EF5D3894}"/>
              </a:ext>
            </a:extLst>
          </p:cNvPr>
          <p:cNvSpPr txBox="1"/>
          <p:nvPr/>
        </p:nvSpPr>
        <p:spPr>
          <a:xfrm>
            <a:off x="3170903" y="324465"/>
            <a:ext cx="5692877" cy="47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Проведи аналогию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C8C469-BC55-4A4A-8639-B98D65860099}"/>
              </a:ext>
            </a:extLst>
          </p:cNvPr>
          <p:cNvSpPr txBox="1"/>
          <p:nvPr/>
        </p:nvSpPr>
        <p:spPr>
          <a:xfrm>
            <a:off x="590550" y="990600"/>
            <a:ext cx="113157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Школа – обучение = больница -</a:t>
            </a:r>
          </a:p>
          <a:p>
            <a:r>
              <a:rPr lang="ru-RU" sz="2800" dirty="0"/>
              <a:t>				(доктор, ученик, лечение, учреждение, больной)</a:t>
            </a:r>
          </a:p>
          <a:p>
            <a:r>
              <a:rPr lang="ru-RU" sz="2800" dirty="0"/>
              <a:t>Паровоз – вагоны = конь –</a:t>
            </a:r>
          </a:p>
          <a:p>
            <a:r>
              <a:rPr lang="ru-RU" sz="2800" dirty="0"/>
              <a:t>				(поезд, лошадь, овёс, телега, конюшня)</a:t>
            </a:r>
          </a:p>
          <a:p>
            <a:r>
              <a:rPr lang="ru-RU" sz="2800" dirty="0"/>
              <a:t>Лес – деревья = библиотека – </a:t>
            </a:r>
          </a:p>
          <a:p>
            <a:r>
              <a:rPr lang="ru-RU" sz="2800" dirty="0"/>
              <a:t>				(город, здание, библиотекарь, театр, книги)</a:t>
            </a:r>
          </a:p>
          <a:p>
            <a:r>
              <a:rPr lang="ru-RU" sz="2800" dirty="0"/>
              <a:t>Бежать – стоять = кричать – </a:t>
            </a:r>
          </a:p>
          <a:p>
            <a:r>
              <a:rPr lang="ru-RU" sz="2800" dirty="0"/>
              <a:t>				(ползать, молчать, шуметь, звать, плакать)</a:t>
            </a:r>
          </a:p>
          <a:p>
            <a:r>
              <a:rPr lang="ru-RU" sz="2800" dirty="0"/>
              <a:t>Волк – пасть = птица – </a:t>
            </a:r>
          </a:p>
          <a:p>
            <a:r>
              <a:rPr lang="ru-RU" sz="2800" dirty="0"/>
              <a:t>				(воздух, клюв, соловей, яйцо, пение)</a:t>
            </a:r>
          </a:p>
          <a:p>
            <a:r>
              <a:rPr lang="ru-RU" sz="2800" dirty="0"/>
              <a:t>				 </a:t>
            </a:r>
          </a:p>
        </p:txBody>
      </p:sp>
    </p:spTree>
    <p:extLst>
      <p:ext uri="{BB962C8B-B14F-4D97-AF65-F5344CB8AC3E}">
        <p14:creationId xmlns:p14="http://schemas.microsoft.com/office/powerpoint/2010/main" val="412569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31A5D00-D455-2F4D-97E3-5A4BE0DDD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196850"/>
            <a:ext cx="12141200" cy="646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597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5EF400-3DB4-764F-8B66-68475FA8BD75}"/>
              </a:ext>
            </a:extLst>
          </p:cNvPr>
          <p:cNvSpPr txBox="1"/>
          <p:nvPr/>
        </p:nvSpPr>
        <p:spPr>
          <a:xfrm>
            <a:off x="3022168" y="256675"/>
            <a:ext cx="5752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Закончи предложение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2BF19C-B69A-314F-8845-6685C6D5B20E}"/>
              </a:ext>
            </a:extLst>
          </p:cNvPr>
          <p:cNvSpPr txBox="1"/>
          <p:nvPr/>
        </p:nvSpPr>
        <p:spPr>
          <a:xfrm>
            <a:off x="1187115" y="718340"/>
            <a:ext cx="1052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Какое слово из пяти подходит к приведённой части фразы?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9CAF28-71FF-DA4B-8AE5-72B33C2F51C5}"/>
              </a:ext>
            </a:extLst>
          </p:cNvPr>
          <p:cNvSpPr txBox="1"/>
          <p:nvPr/>
        </p:nvSpPr>
        <p:spPr>
          <a:xfrm>
            <a:off x="930442" y="1411705"/>
            <a:ext cx="10603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Месяц лета  - __________ (январь, октябрь, май, август, сентябрь)</a:t>
            </a:r>
          </a:p>
          <a:p>
            <a:endParaRPr lang="ru-RU" sz="2400" dirty="0"/>
          </a:p>
          <a:p>
            <a:r>
              <a:rPr lang="ru-RU" sz="2400" dirty="0"/>
              <a:t>Время суток - __________( год, месяц, неделя, вечер, понедельник)</a:t>
            </a:r>
          </a:p>
          <a:p>
            <a:endParaRPr lang="ru-RU" sz="2400" dirty="0"/>
          </a:p>
          <a:p>
            <a:r>
              <a:rPr lang="ru-RU" sz="2400" dirty="0"/>
              <a:t>Время года - __________( август, осень, суббота, утро, каникулы)</a:t>
            </a:r>
          </a:p>
          <a:p>
            <a:endParaRPr lang="ru-RU" sz="2400" dirty="0"/>
          </a:p>
          <a:p>
            <a:r>
              <a:rPr lang="ru-RU" sz="2400" dirty="0"/>
              <a:t>Отец старше своего сына - ________( часто, всегда, редко, иногда)</a:t>
            </a:r>
          </a:p>
          <a:p>
            <a:endParaRPr lang="ru-RU" sz="2400" dirty="0"/>
          </a:p>
          <a:p>
            <a:r>
              <a:rPr lang="ru-RU" sz="2400" dirty="0"/>
              <a:t>В году - __________( 24 месяца, 3 месяца, 12 месяцев, 4 месяца, 7 месяцев)</a:t>
            </a:r>
          </a:p>
        </p:txBody>
      </p:sp>
    </p:spTree>
    <p:extLst>
      <p:ext uri="{BB962C8B-B14F-4D97-AF65-F5344CB8AC3E}">
        <p14:creationId xmlns:p14="http://schemas.microsoft.com/office/powerpoint/2010/main" val="422876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7B0383-93A9-7E46-A622-863E152EEF1D}"/>
              </a:ext>
            </a:extLst>
          </p:cNvPr>
          <p:cNvSpPr txBox="1"/>
          <p:nvPr/>
        </p:nvSpPr>
        <p:spPr>
          <a:xfrm>
            <a:off x="4299283" y="192505"/>
            <a:ext cx="3400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Найди лишнее слово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4FBE1D-4DA6-5B42-B65E-F57C83BBB35B}"/>
              </a:ext>
            </a:extLst>
          </p:cNvPr>
          <p:cNvSpPr txBox="1"/>
          <p:nvPr/>
        </p:nvSpPr>
        <p:spPr>
          <a:xfrm>
            <a:off x="465221" y="834189"/>
            <a:ext cx="11165305" cy="489364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ru-RU" sz="2400" dirty="0"/>
              <a:t>Тюльпан, лилия, фасоль, ромашка, фиалка.</a:t>
            </a:r>
          </a:p>
          <a:p>
            <a:endParaRPr lang="ru-RU" sz="2400" dirty="0"/>
          </a:p>
          <a:p>
            <a:r>
              <a:rPr lang="ru-RU" sz="2400" dirty="0"/>
              <a:t>Река, озеро, море, мост, пруд.</a:t>
            </a:r>
          </a:p>
          <a:p>
            <a:endParaRPr lang="ru-RU" sz="2400" dirty="0"/>
          </a:p>
          <a:p>
            <a:r>
              <a:rPr lang="ru-RU" sz="2400" dirty="0"/>
              <a:t>Кукла, прыгалки, песок, мяч, юла.</a:t>
            </a:r>
          </a:p>
          <a:p>
            <a:endParaRPr lang="ru-RU" sz="2400" dirty="0"/>
          </a:p>
          <a:p>
            <a:r>
              <a:rPr lang="ru-RU" sz="2400" dirty="0"/>
              <a:t>Стол, ковёр, табурет, кресло, кровать.</a:t>
            </a:r>
          </a:p>
          <a:p>
            <a:endParaRPr lang="ru-RU" sz="2400" dirty="0"/>
          </a:p>
          <a:p>
            <a:r>
              <a:rPr lang="ru-RU" sz="2400" dirty="0"/>
              <a:t>Тополь, берёза, сирень, липа, осина.</a:t>
            </a:r>
          </a:p>
          <a:p>
            <a:endParaRPr lang="ru-RU" sz="2400" dirty="0"/>
          </a:p>
          <a:p>
            <a:r>
              <a:rPr lang="ru-RU" sz="2400" dirty="0"/>
              <a:t>Курица, петух, орёл, гусь, индюк.</a:t>
            </a:r>
          </a:p>
          <a:p>
            <a:endParaRPr lang="ru-RU" sz="2400" dirty="0"/>
          </a:p>
          <a:p>
            <a:r>
              <a:rPr lang="ru-RU" sz="2400" dirty="0"/>
              <a:t>Окружность, треугольник, четырёхугольник, указка, квадрат. </a:t>
            </a:r>
          </a:p>
          <a:p>
            <a:endParaRPr lang="ru-RU" sz="2400" dirty="0"/>
          </a:p>
          <a:p>
            <a:r>
              <a:rPr lang="ru-RU" sz="2400" dirty="0"/>
              <a:t>Саша, Витя, Стасик, Петров, Коля.</a:t>
            </a:r>
          </a:p>
          <a:p>
            <a:endParaRPr lang="ru-RU" sz="2400" dirty="0"/>
          </a:p>
          <a:p>
            <a:r>
              <a:rPr lang="ru-RU" sz="2400" dirty="0"/>
              <a:t>Медведь, заяц, бабочка, лиса, волк.</a:t>
            </a:r>
          </a:p>
          <a:p>
            <a:endParaRPr lang="ru-RU" sz="2400" dirty="0"/>
          </a:p>
          <a:p>
            <a:r>
              <a:rPr lang="ru-RU" sz="2400" dirty="0"/>
              <a:t>Весёлый, быстрый, вкусный, грустный, осторожный.</a:t>
            </a:r>
          </a:p>
          <a:p>
            <a:endParaRPr lang="ru-RU" sz="2400" dirty="0"/>
          </a:p>
          <a:p>
            <a:r>
              <a:rPr lang="ru-RU" sz="2400" dirty="0"/>
              <a:t>Вечер, день, закат, ночь, утро.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07633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37AF45A-61F0-3B4A-A22F-1E6B9A741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11" y="0"/>
            <a:ext cx="119039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66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448BE6D-4197-4D46-AF70-0E87A711E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" y="400050"/>
            <a:ext cx="12052300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9248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360</Words>
  <Application>Microsoft Macintosh PowerPoint</Application>
  <PresentationFormat>Широкоэкранный</PresentationFormat>
  <Paragraphs>57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3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класс</dc:title>
  <dc:creator>Microsoft Office User</dc:creator>
  <cp:lastModifiedBy>Microsoft Office User</cp:lastModifiedBy>
  <cp:revision>12</cp:revision>
  <dcterms:created xsi:type="dcterms:W3CDTF">2021-08-31T17:58:54Z</dcterms:created>
  <dcterms:modified xsi:type="dcterms:W3CDTF">2022-02-14T08:48:25Z</dcterms:modified>
</cp:coreProperties>
</file>