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44" r:id="rId3"/>
    <p:sldId id="345" r:id="rId4"/>
    <p:sldId id="347" r:id="rId5"/>
    <p:sldId id="263" r:id="rId6"/>
    <p:sldId id="348" r:id="rId7"/>
    <p:sldId id="350" r:id="rId8"/>
  </p:sldIdLst>
  <p:sldSz cx="9144000" cy="6858000" type="screen4x3"/>
  <p:notesSz cx="6815138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003300"/>
    <a:srgbClr val="FFFF66"/>
    <a:srgbClr val="E5F4D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57" autoAdjust="0"/>
    <p:restoredTop sz="94737" autoAdjust="0"/>
  </p:normalViewPr>
  <p:slideViewPr>
    <p:cSldViewPr>
      <p:cViewPr varScale="1">
        <p:scale>
          <a:sx n="73" d="100"/>
          <a:sy n="73" d="100"/>
        </p:scale>
        <p:origin x="-108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912" cy="4969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60653" y="0"/>
            <a:ext cx="2952912" cy="4969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F5D35-46CB-4343-8F9A-D97FAFE984C9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5505"/>
            <a:ext cx="2952912" cy="4969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60653" y="9445505"/>
            <a:ext cx="2952912" cy="4969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0B3AFF-60E3-443B-8730-B3A695AA75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8978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912" cy="4969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653" y="0"/>
            <a:ext cx="2952912" cy="4969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F042F2-91D0-4275-B8B6-1E4EB76170C5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3925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200" y="4722754"/>
            <a:ext cx="5452740" cy="44759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5505"/>
            <a:ext cx="2952912" cy="4969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653" y="9445505"/>
            <a:ext cx="2952912" cy="4969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BB7BF-C804-467B-831F-32CB23E1B1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12575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0" y="6700718"/>
            <a:ext cx="9144000" cy="157282"/>
          </a:xfrm>
          <a:prstGeom prst="rect">
            <a:avLst/>
          </a:prstGeom>
          <a:solidFill>
            <a:srgbClr val="E5F4D4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D749D57-229E-824A-8414-16AE74B075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19F40D79-4A29-A547-8073-24DAFB55AB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EE1680F-C2F2-D949-8466-96CF171FB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583FE-A8FD-B349-BEB6-DF208F774C35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77B1BA9-82D3-CE4D-A117-EACC4914C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D72DD4D-7D1D-214D-A0B9-72FC96C9E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672DE-EF3D-DB49-A21D-5B9470FFD6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00812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6728102"/>
            <a:ext cx="9144000" cy="157282"/>
          </a:xfrm>
          <a:prstGeom prst="rect">
            <a:avLst/>
          </a:prstGeom>
          <a:solidFill>
            <a:srgbClr val="E5F4D4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36512" y="6669360"/>
            <a:ext cx="9144000" cy="157282"/>
          </a:xfrm>
          <a:prstGeom prst="rect">
            <a:avLst/>
          </a:prstGeom>
          <a:solidFill>
            <a:srgbClr val="E5F4D4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35496" y="6669360"/>
            <a:ext cx="9144000" cy="157282"/>
          </a:xfrm>
          <a:prstGeom prst="rect">
            <a:avLst/>
          </a:prstGeom>
          <a:solidFill>
            <a:srgbClr val="E5F4D4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>
            <a:off x="-36512" y="6669360"/>
            <a:ext cx="9144000" cy="157282"/>
          </a:xfrm>
          <a:prstGeom prst="rect">
            <a:avLst/>
          </a:prstGeom>
          <a:solidFill>
            <a:srgbClr val="E5F4D4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extBox 7"/>
          <p:cNvSpPr txBox="1"/>
          <p:nvPr userDrawn="1"/>
        </p:nvSpPr>
        <p:spPr>
          <a:xfrm>
            <a:off x="36512" y="6669360"/>
            <a:ext cx="9144000" cy="157282"/>
          </a:xfrm>
          <a:prstGeom prst="rect">
            <a:avLst/>
          </a:prstGeom>
          <a:solidFill>
            <a:srgbClr val="E5F4D4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A744C-FE01-496A-A041-ED93458D1002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>
            <a:off x="-36512" y="6669360"/>
            <a:ext cx="9144000" cy="157282"/>
          </a:xfrm>
          <a:prstGeom prst="rect">
            <a:avLst/>
          </a:prstGeom>
          <a:solidFill>
            <a:srgbClr val="E5F4D4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31491E2-0765-6840-B8F2-E8A78AFEB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000" dirty="0" smtClean="0">
                <a:latin typeface="+mn-lt"/>
              </a:rPr>
              <a:t>2 класс</a:t>
            </a:r>
            <a:endParaRPr lang="ru-RU" sz="2000" b="1" dirty="0">
              <a:latin typeface="+mn-lt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D02F052E-6078-EA4E-880D-0DC0315E50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2214555"/>
            <a:ext cx="7772400" cy="1214445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</a:rPr>
              <a:t>Развитие связной речи.</a:t>
            </a:r>
            <a:endParaRPr lang="ru-RU" sz="4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967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6" descr="https://msk.madeindream.com/image/data/statya/pastila-v-degidratore/pastila-sufl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357166"/>
            <a:ext cx="8643998" cy="607223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4511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285728"/>
            <a:ext cx="8572560" cy="621510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9669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357166"/>
            <a:ext cx="8643998" cy="621510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645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19" y="357167"/>
            <a:ext cx="8501123" cy="614366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8268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357166"/>
            <a:ext cx="8501122" cy="614366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6704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357166"/>
            <a:ext cx="8572560" cy="614366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6133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D26900"/>
      </a:hlink>
      <a:folHlink>
        <a:srgbClr val="FBD5B5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6565</TotalTime>
  <Words>6</Words>
  <Application>Microsoft Macintosh PowerPoint</Application>
  <PresentationFormat>Экран (4:3)</PresentationFormat>
  <Paragraphs>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2 класс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Admin</cp:lastModifiedBy>
  <cp:revision>165</cp:revision>
  <cp:lastPrinted>2019-01-28T03:32:44Z</cp:lastPrinted>
  <dcterms:created xsi:type="dcterms:W3CDTF">2013-08-23T08:38:35Z</dcterms:created>
  <dcterms:modified xsi:type="dcterms:W3CDTF">2022-02-17T08:55:25Z</dcterms:modified>
</cp:coreProperties>
</file>