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AF3B687-B3B6-4CC9-998F-7F0B284B32DA}" type="datetimeFigureOut">
              <a:rPr lang="ru-RU" smtClean="0"/>
              <a:pPr/>
              <a:t>21.11.2021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AC30407-42D1-4296-9322-E1C37465487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251060" y="0"/>
            <a:ext cx="4851960" cy="46977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0" i="1" dirty="0" smtClean="0">
                <a:solidFill>
                  <a:schemeClr val="accent1"/>
                </a:solidFill>
              </a:rPr>
              <a:t>Творческий проект </a:t>
            </a:r>
            <a:br>
              <a:rPr lang="ru-RU" b="0" i="1" dirty="0" smtClean="0">
                <a:solidFill>
                  <a:schemeClr val="accent1"/>
                </a:solidFill>
              </a:rPr>
            </a:br>
            <a:r>
              <a:rPr lang="ru-RU" b="0" i="1" dirty="0" smtClean="0">
                <a:solidFill>
                  <a:schemeClr val="accent1"/>
                </a:solidFill>
              </a:rPr>
              <a:t>            Фартук</a:t>
            </a:r>
            <a:endParaRPr lang="ru-RU" b="0" i="1" dirty="0">
              <a:solidFill>
                <a:schemeClr val="accent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endParaRPr lang="ru-RU" b="0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9217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5"/>
                </a:solidFill>
              </a:rPr>
              <a:t>Особенности моделирования , конструирования и изготовления фартука с нагрудником </a:t>
            </a:r>
            <a:endParaRPr lang="ru-RU" i="1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Описание модели </a:t>
            </a:r>
            <a:r>
              <a:rPr lang="en-US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Фартук с нагрудником из хлопчатобумажной ткани ( рис.1 )</a:t>
            </a:r>
          </a:p>
          <a:p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Снятие мерок для построения фартука с нагрудником </a:t>
            </a:r>
          </a:p>
          <a:p>
            <a:r>
              <a:rPr lang="ru-RU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dirty="0" smtClean="0">
                <a:solidFill>
                  <a:schemeClr val="accent4">
                    <a:lumMod val="75000"/>
                  </a:schemeClr>
                </a:solidFill>
              </a:rPr>
              <a:t>                   рис.1</a:t>
            </a:r>
            <a:endParaRPr lang="ru-RU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3284984"/>
            <a:ext cx="5644108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43366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algn="r"/>
            <a:r>
              <a:rPr lang="ru-RU" i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Снятие мерок для построения  чертежа основы фартука </a:t>
            </a:r>
            <a:endParaRPr lang="ru-RU" i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1520" y="1484784"/>
            <a:ext cx="7488832" cy="50405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055079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1"/>
                </a:solidFill>
              </a:rPr>
              <a:t>Фартук с нагрудником 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Рис.3 Построение выкройки фартука с нагрудником – а – основная деталь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        б – нагрудник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        в – бретель</a:t>
            </a:r>
          </a:p>
          <a:p>
            <a:r>
              <a:rPr lang="ru-RU" dirty="0">
                <a:solidFill>
                  <a:schemeClr val="tx2"/>
                </a:solidFill>
              </a:rPr>
              <a:t> </a:t>
            </a:r>
            <a:r>
              <a:rPr lang="ru-RU" dirty="0" smtClean="0">
                <a:solidFill>
                  <a:schemeClr val="tx2"/>
                </a:solidFill>
              </a:rPr>
              <a:t>                            г – пояс </a:t>
            </a:r>
            <a:endParaRPr lang="ru-RU" dirty="0">
              <a:solidFill>
                <a:schemeClr val="tx2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76224" y="3356992"/>
            <a:ext cx="5472608" cy="335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09385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C00000"/>
                </a:solidFill>
              </a:rPr>
              <a:t>Подсчет себестоимости </a:t>
            </a:r>
            <a:endParaRPr lang="ru-RU" i="1" dirty="0">
              <a:solidFill>
                <a:srgbClr val="C0000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xmlns="" val="1399442931"/>
              </p:ext>
            </p:extLst>
          </p:nvPr>
        </p:nvGraphicFramePr>
        <p:xfrm>
          <a:off x="457200" y="1844824"/>
          <a:ext cx="7467600" cy="36576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467600"/>
              </a:tblGrid>
              <a:tr h="12621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92042928"/>
              </p:ext>
            </p:extLst>
          </p:nvPr>
        </p:nvGraphicFramePr>
        <p:xfrm>
          <a:off x="395536" y="1772816"/>
          <a:ext cx="7632848" cy="2250708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7632848"/>
              </a:tblGrid>
              <a:tr h="602412">
                <a:tc>
                  <a:txBody>
                    <a:bodyPr/>
                    <a:lstStyle/>
                    <a:p>
                      <a:r>
                        <a:rPr lang="ru-RU" dirty="0" smtClean="0"/>
                        <a:t>Наименование                            кол-во                           цена </a:t>
                      </a:r>
                      <a:endParaRPr lang="ru-RU" dirty="0"/>
                    </a:p>
                  </a:txBody>
                  <a:tcPr/>
                </a:tc>
              </a:tr>
              <a:tr h="837748">
                <a:tc>
                  <a:txBody>
                    <a:bodyPr/>
                    <a:lstStyle/>
                    <a:p>
                      <a:r>
                        <a:rPr lang="ru-RU" dirty="0" smtClean="0"/>
                        <a:t>х</a:t>
                      </a:r>
                      <a:r>
                        <a:rPr lang="en-US" dirty="0" smtClean="0"/>
                        <a:t>/</a:t>
                      </a:r>
                      <a:r>
                        <a:rPr lang="ru-RU" dirty="0" smtClean="0"/>
                        <a:t>б ткань                                           70 см                               56 р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  <a:tr h="405274">
                <a:tc>
                  <a:txBody>
                    <a:bodyPr/>
                    <a:lstStyle/>
                    <a:p>
                      <a:r>
                        <a:rPr lang="ru-RU" dirty="0" smtClean="0"/>
                        <a:t>Кружева                                             2м                                   78р</a:t>
                      </a:r>
                      <a:endParaRPr lang="ru-RU" dirty="0"/>
                    </a:p>
                  </a:txBody>
                  <a:tcPr/>
                </a:tc>
              </a:tr>
              <a:tr h="405274">
                <a:tc>
                  <a:txBody>
                    <a:bodyPr/>
                    <a:lstStyle/>
                    <a:p>
                      <a:r>
                        <a:rPr lang="ru-RU" dirty="0" smtClean="0"/>
                        <a:t>Итог</a:t>
                      </a:r>
                      <a:r>
                        <a:rPr lang="ru-RU" baseline="0" dirty="0" smtClean="0"/>
                        <a:t>                                                                                              134р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5538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816" y="22880"/>
            <a:ext cx="8784976" cy="65973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932641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bg1"/>
                </a:solidFill>
              </a:rPr>
              <a:t>РЕКЛАМА ФАРТУКА</a:t>
            </a:r>
            <a:endParaRPr lang="ru-RU" i="1" dirty="0">
              <a:solidFill>
                <a:schemeClr val="bg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1628800"/>
            <a:ext cx="6120680" cy="4824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628800"/>
            <a:ext cx="4602480" cy="4602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641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5"/>
                </a:solidFill>
              </a:rPr>
              <a:t>Заключение</a:t>
            </a:r>
            <a:r>
              <a:rPr lang="en-US" dirty="0" smtClean="0">
                <a:solidFill>
                  <a:schemeClr val="accent5"/>
                </a:solidFill>
              </a:rPr>
              <a:t> :</a:t>
            </a:r>
            <a:r>
              <a:rPr lang="ru-RU" dirty="0" smtClean="0">
                <a:solidFill>
                  <a:schemeClr val="accent5"/>
                </a:solidFill>
              </a:rPr>
              <a:t> </a:t>
            </a:r>
            <a:endParaRPr lang="ru-RU" dirty="0">
              <a:solidFill>
                <a:schemeClr val="accent5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1"/>
                </a:solidFill>
              </a:rPr>
              <a:t>Мне трудно было выполнить проект и сшить фартук , но мне это удалось , мне помогли мои знания по технологии .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В процессе выполнения проектной работы я  выполнила поставленные мной задачи !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Теперь у меня есть свой фартук  и я смогу помогать маме по дому , ведь я будущая хозяйка …</a:t>
            </a:r>
          </a:p>
          <a:p>
            <a:r>
              <a:rPr lang="ru-RU" dirty="0" smtClean="0">
                <a:solidFill>
                  <a:schemeClr val="accent1"/>
                </a:solidFill>
              </a:rPr>
              <a:t>Я думаю , что мой проект поможет многим девочкам научиться шить фартуки !!!</a:t>
            </a:r>
            <a:endParaRPr lang="ru-RU" dirty="0">
              <a:solidFill>
                <a:schemeClr val="accent1"/>
              </a:solidFill>
            </a:endParaRPr>
          </a:p>
        </p:txBody>
      </p:sp>
      <p:sp>
        <p:nvSpPr>
          <p:cNvPr id="4" name="Солнце 3"/>
          <p:cNvSpPr/>
          <p:nvPr/>
        </p:nvSpPr>
        <p:spPr>
          <a:xfrm>
            <a:off x="251520" y="-171400"/>
            <a:ext cx="2016224" cy="2016224"/>
          </a:xfrm>
          <a:prstGeom prst="sun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934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accent6"/>
                </a:solidFill>
              </a:rPr>
              <a:t>СПАСИБО ЗА ВНИМАНИЕ !</a:t>
            </a:r>
            <a:endParaRPr lang="ru-RU" dirty="0">
              <a:solidFill>
                <a:schemeClr val="accent6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5616" y="1556792"/>
            <a:ext cx="6453336" cy="48463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369333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rgbClr val="002060"/>
                </a:solidFill>
              </a:rPr>
              <a:t>Содержание </a:t>
            </a:r>
            <a:r>
              <a:rPr lang="en-US" i="1" dirty="0" smtClean="0">
                <a:solidFill>
                  <a:srgbClr val="002060"/>
                </a:solidFill>
              </a:rPr>
              <a:t>:</a:t>
            </a:r>
            <a:endParaRPr lang="ru-RU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Введение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Основная часть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1. Исследование проблемы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2. Банк идей и предложений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3. Технологическая часть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                  а) Чертеж </a:t>
            </a:r>
          </a:p>
          <a:p>
            <a:pPr marL="0" indent="0">
              <a:buNone/>
            </a:pPr>
            <a:r>
              <a:rPr lang="ru-RU" i="1" dirty="0">
                <a:solidFill>
                  <a:schemeClr val="accent1"/>
                </a:solidFill>
              </a:rPr>
              <a:t> </a:t>
            </a:r>
            <a:r>
              <a:rPr lang="ru-RU" i="1" dirty="0" smtClean="0">
                <a:solidFill>
                  <a:schemeClr val="accent1"/>
                </a:solidFill>
              </a:rPr>
              <a:t>                 б) Технологическая карта  4.Экономическая и экологическая оценка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5. Заключение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6. Литература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 </a:t>
            </a:r>
          </a:p>
          <a:p>
            <a:pPr marL="0" indent="0">
              <a:buNone/>
            </a:pPr>
            <a:r>
              <a:rPr lang="ru-RU" i="1" dirty="0" smtClean="0">
                <a:solidFill>
                  <a:schemeClr val="accent1"/>
                </a:solidFill>
              </a:rPr>
              <a:t>       </a:t>
            </a:r>
          </a:p>
          <a:p>
            <a:pPr marL="0" indent="0">
              <a:buNone/>
            </a:pP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C:\Program Files\Microsoft Office\MEDIA\CAGCAT10\j008854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88640"/>
            <a:ext cx="4560113" cy="5760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xmlns="" val="124012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i="1" dirty="0" smtClean="0"/>
              <a:t>Вступление </a:t>
            </a:r>
            <a:r>
              <a:rPr lang="en-US" i="1" dirty="0" smtClean="0"/>
              <a:t>:</a:t>
            </a:r>
            <a:endParaRPr lang="ru-RU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r"/>
            <a:r>
              <a:rPr lang="ru-RU" i="1" dirty="0" smtClean="0">
                <a:solidFill>
                  <a:schemeClr val="accent1"/>
                </a:solidFill>
              </a:rPr>
              <a:t>Когда мы дежурили в столовой , нам приходилось очень трудно , мы могли испачкаться . Потом на уроке технологии мы должны были сшить фартук . Я была рада , что сошью себе фартук , который поможет мне быть чистой !</a:t>
            </a:r>
            <a:endParaRPr lang="ru-RU" i="1" dirty="0">
              <a:solidFill>
                <a:schemeClr val="accent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694936"/>
            <a:ext cx="4438248" cy="316306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122212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Поставленная цель </a:t>
            </a:r>
            <a:r>
              <a:rPr lang="en-US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: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 « Разработать и выполнить проект . По проекту изготовить – фартук . «</a:t>
            </a:r>
            <a:endParaRPr lang="ru-RU" i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Задачи </a:t>
            </a:r>
            <a:r>
              <a:rPr lang="en-US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Сшить модный фартук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Строчки выполнены аккуратно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Фартук был по фигуре 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Безопасность с рабочими инструментами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5.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Выбрать ткань и украшения 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6. </a:t>
            </a:r>
            <a:r>
              <a:rPr lang="ru-RU" i="1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История фартука </a:t>
            </a:r>
          </a:p>
          <a:p>
            <a:pPr marL="0" indent="0">
              <a:buNone/>
            </a:pPr>
            <a:endParaRPr lang="ru-RU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ru-RU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88026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51400" y="1628800"/>
            <a:ext cx="9144000" cy="4617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Выполнение работы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1. </a:t>
            </a:r>
            <a:r>
              <a:rPr lang="ru-RU" dirty="0" smtClean="0">
                <a:solidFill>
                  <a:schemeClr val="accent1"/>
                </a:solidFill>
              </a:rPr>
              <a:t>Делаем бумажные шаблоны частей фигуры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2. </a:t>
            </a:r>
            <a:r>
              <a:rPr lang="ru-RU" dirty="0" smtClean="0">
                <a:solidFill>
                  <a:schemeClr val="accent1"/>
                </a:solidFill>
              </a:rPr>
              <a:t>Показать учителю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3. </a:t>
            </a:r>
            <a:r>
              <a:rPr lang="ru-RU" dirty="0" smtClean="0">
                <a:solidFill>
                  <a:schemeClr val="accent1"/>
                </a:solidFill>
              </a:rPr>
              <a:t>Снимаем мерки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4. </a:t>
            </a:r>
            <a:r>
              <a:rPr lang="ru-RU" dirty="0" smtClean="0">
                <a:solidFill>
                  <a:schemeClr val="accent1"/>
                </a:solidFill>
              </a:rPr>
              <a:t>Выбираем материал и украшения </a:t>
            </a:r>
          </a:p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5.  </a:t>
            </a:r>
            <a:r>
              <a:rPr lang="ru-RU" dirty="0" smtClean="0">
                <a:solidFill>
                  <a:schemeClr val="accent1"/>
                </a:solidFill>
              </a:rPr>
              <a:t>Приступаем к работе 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262266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История происхождения </a:t>
            </a:r>
            <a:endParaRPr lang="ru-RU" dirty="0">
              <a:solidFill>
                <a:schemeClr val="accent4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512" y="1484784"/>
            <a:ext cx="7632848" cy="496855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268940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/>
          <a:lstStyle/>
          <a:p>
            <a:r>
              <a:rPr lang="ru-RU" i="1" dirty="0" smtClean="0">
                <a:solidFill>
                  <a:srgbClr val="C00000"/>
                </a:solidFill>
              </a:rPr>
              <a:t>Появления фартука на Руси </a:t>
            </a:r>
            <a:endParaRPr lang="ru-RU" i="1" dirty="0">
              <a:solidFill>
                <a:srgbClr val="C0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2776"/>
            <a:ext cx="7344815" cy="51330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xmlns="" val="1603536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1268760"/>
            <a:ext cx="7704856" cy="5445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Фартуки различных фасонов 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</a:rPr>
              <a:t> 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1935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32656"/>
            <a:ext cx="7467600" cy="1143000"/>
          </a:xfrm>
        </p:spPr>
        <p:txBody>
          <a:bodyPr/>
          <a:lstStyle/>
          <a:p>
            <a:r>
              <a:rPr lang="ru-RU" dirty="0" smtClean="0"/>
              <a:t>  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</a:rPr>
              <a:t>Фартук можно сшить из различных тканей </a:t>
            </a:r>
            <a:r>
              <a:rPr lang="en-US" dirty="0" smtClean="0">
                <a:solidFill>
                  <a:schemeClr val="tx2"/>
                </a:solidFill>
              </a:rPr>
              <a:t>:</a:t>
            </a:r>
            <a:r>
              <a:rPr lang="ru-RU" dirty="0" smtClean="0">
                <a:solidFill>
                  <a:schemeClr val="tx2"/>
                </a:solidFill>
              </a:rPr>
              <a:t> льна , шелка и хлопчатобумажной ткани .</a:t>
            </a:r>
          </a:p>
          <a:p>
            <a:r>
              <a:rPr lang="ru-RU" i="1" dirty="0" smtClean="0">
                <a:solidFill>
                  <a:schemeClr val="accent6">
                    <a:lumMod val="75000"/>
                  </a:schemeClr>
                </a:solidFill>
              </a:rPr>
              <a:t>Льняные ткани –</a:t>
            </a:r>
          </a:p>
          <a:p>
            <a:r>
              <a:rPr lang="ru-RU" i="1" dirty="0" smtClean="0">
                <a:solidFill>
                  <a:srgbClr val="C00000"/>
                </a:solidFill>
              </a:rPr>
              <a:t>Шелковые ткани -</a:t>
            </a:r>
            <a:endParaRPr lang="ru-RU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5619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125</TotalTime>
  <Words>336</Words>
  <Application>Microsoft Office PowerPoint</Application>
  <PresentationFormat>Экран (4:3)</PresentationFormat>
  <Paragraphs>59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Творческий проект              Фартук</vt:lpstr>
      <vt:lpstr>Содержание :</vt:lpstr>
      <vt:lpstr>Вступление :</vt:lpstr>
      <vt:lpstr>Поставленная цель :  « Разработать и выполнить проект . По проекту изготовить – фартук . «</vt:lpstr>
      <vt:lpstr>Выполнение работы :</vt:lpstr>
      <vt:lpstr>История происхождения </vt:lpstr>
      <vt:lpstr>Появления фартука на Руси </vt:lpstr>
      <vt:lpstr>Фартуки различных фасонов : </vt:lpstr>
      <vt:lpstr>    </vt:lpstr>
      <vt:lpstr>Особенности моделирования , конструирования и изготовления фартука с нагрудником </vt:lpstr>
      <vt:lpstr>Снятие мерок для построения  чертежа основы фартука </vt:lpstr>
      <vt:lpstr>Фартук с нагрудником </vt:lpstr>
      <vt:lpstr>Подсчет себестоимости </vt:lpstr>
      <vt:lpstr>   </vt:lpstr>
      <vt:lpstr>РЕКЛАМА ФАРТУКА</vt:lpstr>
      <vt:lpstr>Заключение : </vt:lpstr>
      <vt:lpstr> СПАСИБО ЗА ВНИМАНИЕ !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Творческий проект              Фартук</dc:title>
  <dc:creator>007</dc:creator>
  <cp:lastModifiedBy>Раис</cp:lastModifiedBy>
  <cp:revision>13</cp:revision>
  <dcterms:created xsi:type="dcterms:W3CDTF">2018-03-30T07:00:11Z</dcterms:created>
  <dcterms:modified xsi:type="dcterms:W3CDTF">2021-11-21T16:43:57Z</dcterms:modified>
</cp:coreProperties>
</file>