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84" d="100"/>
          <a:sy n="84" d="100"/>
        </p:scale>
        <p:origin x="-8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92696"/>
            <a:ext cx="7772400" cy="5339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Собака – лучший друг человека!</a:t>
            </a:r>
            <a:endParaRPr lang="ru-RU" sz="4000" dirty="0"/>
          </a:p>
        </p:txBody>
      </p:sp>
      <p:pic>
        <p:nvPicPr>
          <p:cNvPr id="7" name="Содержимое 3" descr="308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___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549559"/>
            <a:ext cx="5486400" cy="4389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Собаки очень смелы и выносливы. Ездовым собакам часто приходится буксировать нарты массой в 1 тонну несколько часов подряд.</a:t>
            </a:r>
            <a:endParaRPr lang="ru-RU" sz="2000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kinopoisk.ru-Hachiko_3A-A-Dog_27s-Story-1348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Собаки очень преданы хозяину. В Японии даже существует символ преданности  -  пёс Хатико.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achiko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5355" y="1481138"/>
            <a:ext cx="3013290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Он ежедневно провожал и встречал своего хозяина с работы.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8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 даже  когда его хозяина не стало, пёс приходил на станцию в течении 9 лет и ждал его там до поздней ночи.</a:t>
            </a:r>
            <a:endParaRPr lang="ru-RU" sz="2000" dirty="0"/>
          </a:p>
        </p:txBody>
      </p:sp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39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1777206"/>
            <a:ext cx="5238750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 Японии ему установлен памятник.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lk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6386" y="1481138"/>
            <a:ext cx="3131227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Предком современной собаки считается волк. Одомашнивание волка и превращение его в собаку началось 100 тысяч лет назад. Собаки помогали первобытным людям пасти стада, охотиться, охраняли их жилища.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07896_dogs_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 сегодняшний день известно 337 различных пород собак.</a:t>
            </a:r>
            <a:endParaRPr lang="ru-RU" sz="1800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img_213_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5756"/>
            <a:ext cx="6096000" cy="42767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У собак очень хорошее зрение и слух. Собака способна различать «ультразвуки».</a:t>
            </a:r>
            <a:br>
              <a:rPr lang="ru-RU" sz="2000" dirty="0" smtClean="0"/>
            </a:br>
            <a:r>
              <a:rPr lang="ru-RU" sz="2000" dirty="0" smtClean="0"/>
              <a:t>Специально обученные собаки-поводыри помогают слепым и глухим людям.</a:t>
            </a:r>
            <a:endParaRPr lang="ru-RU" sz="2000" dirty="0"/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47ab6_5e8d1149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405" y="1481138"/>
            <a:ext cx="6793189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Обоняние собак – одно из самых важных чувств. Собачий нюх спас  жизни многих людей. Обученная собака улавливает запах человека и его вещей под двух метровым слоем снега.</a:t>
            </a:r>
            <a:endParaRPr lang="ru-RU" sz="2000" dirty="0"/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1c6a_1335308e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610519"/>
            <a:ext cx="6350000" cy="4267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Под завалами домов после землятресения.</a:t>
            </a:r>
            <a:endParaRPr lang="ru-RU" sz="2000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52dca988eadce8937032d8fbca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2125" y="1777206"/>
            <a:ext cx="5619750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годы Великой Отечественной Войны в армии служило 70 тысяч собак, которые спасали жизни многим солдатам.  </a:t>
            </a:r>
            <a:endParaRPr lang="ru-RU" sz="2000" dirty="0"/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55a5e56e7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29569"/>
            <a:ext cx="60960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Они были разведчиками, часовыми, связистами.</a:t>
            </a:r>
            <a:endParaRPr lang="ru-RU" sz="2000" dirty="0"/>
          </a:p>
        </p:txBody>
      </p:sp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obaki-305x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1581" y="1481138"/>
            <a:ext cx="2760837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Работали санитарами, вытаскивали из окружения солдат.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</TotalTime>
  <Words>206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Собака – лучший друг человека!</vt:lpstr>
      <vt:lpstr>Предком современной собаки считается волк. Одомашнивание волка и превращение его в собаку началось 100 тысяч лет назад. Собаки помогали первобытным людям пасти стада, охотиться, охраняли их жилища. </vt:lpstr>
      <vt:lpstr>На сегодняшний день известно 337 различных пород собак.</vt:lpstr>
      <vt:lpstr>У собак очень хорошее зрение и слух. Собака способна различать «ультразвуки». Специально обученные собаки-поводыри помогают слепым и глухим людям.</vt:lpstr>
      <vt:lpstr>Обоняние собак – одно из самых важных чувств. Собачий нюх спас  жизни многих людей. Обученная собака улавливает запах человека и его вещей под двух метровым слоем снега.</vt:lpstr>
      <vt:lpstr>Под завалами домов после землятресения.</vt:lpstr>
      <vt:lpstr>В годы Великой Отечественной Войны в армии служило 70 тысяч собак, которые спасали жизни многим солдатам.  </vt:lpstr>
      <vt:lpstr>Они были разведчиками, часовыми, связистами.</vt:lpstr>
      <vt:lpstr>Работали санитарами, вытаскивали из окружения солдат.</vt:lpstr>
      <vt:lpstr>Собаки очень смелы и выносливы. Ездовым собакам часто приходится буксировать нарты массой в 1 тонну несколько часов подряд.</vt:lpstr>
      <vt:lpstr>Собаки очень преданы хозяину. В Японии даже существует символ преданности  -  пёс Хатико. </vt:lpstr>
      <vt:lpstr>Он ежедневно провожал и встречал своего хозяина с работы.</vt:lpstr>
      <vt:lpstr>И даже  когда его хозяина не стало, пёс приходил на станцию в течении 9 лет и ждал его там до поздней ночи.</vt:lpstr>
      <vt:lpstr>В Японии ему установлен памятник.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– лучший друг человека!</dc:title>
  <cp:lastModifiedBy>Елена</cp:lastModifiedBy>
  <cp:revision>10</cp:revision>
  <dcterms:modified xsi:type="dcterms:W3CDTF">2012-04-18T14:27:16Z</dcterms:modified>
</cp:coreProperties>
</file>