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2" r:id="rId5"/>
    <p:sldId id="283" r:id="rId6"/>
    <p:sldId id="259" r:id="rId7"/>
    <p:sldId id="284" r:id="rId8"/>
    <p:sldId id="260" r:id="rId9"/>
    <p:sldId id="261" r:id="rId10"/>
    <p:sldId id="262" r:id="rId11"/>
    <p:sldId id="263" r:id="rId12"/>
    <p:sldId id="272" r:id="rId13"/>
    <p:sldId id="269" r:id="rId14"/>
    <p:sldId id="264" r:id="rId15"/>
    <p:sldId id="265" r:id="rId16"/>
    <p:sldId id="267" r:id="rId17"/>
    <p:sldId id="266" r:id="rId18"/>
    <p:sldId id="268" r:id="rId19"/>
    <p:sldId id="270" r:id="rId20"/>
    <p:sldId id="271" r:id="rId21"/>
    <p:sldId id="280" r:id="rId22"/>
    <p:sldId id="273" r:id="rId23"/>
    <p:sldId id="286" r:id="rId24"/>
    <p:sldId id="285" r:id="rId25"/>
    <p:sldId id="287" r:id="rId26"/>
    <p:sldId id="288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E666-52E5-42C5-8114-1CEA44BAE7D1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D121-050D-4BFB-956D-DE0D4FEF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31C3-778E-4E40-BB4A-34AAB79618F0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DA8A-97DB-4C2B-877F-E94EB67CA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12F4-4E00-442E-AB9D-312FE57ED5CF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B031-2C88-496B-80BE-32F78D51E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35C2-1B03-4E95-92C9-8BA3B9CB0665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ED1F-0B70-4433-A935-A57484909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7563-1523-44FF-BB82-4FACA8F25C4F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1AFA-B7FF-4C7A-B829-C659AE6F7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B3C4-2607-453C-BAAB-FB90B02E2DE3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7D1B-7EFD-4B1A-8ABA-70F1F957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8CF3-497C-4BBF-A0DB-C31779EAC94D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F904-7AAE-43C8-A053-FDBC7BD30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077D-C8D9-4B6F-8279-2DFF3C6348BA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EFC5-1533-489F-A913-3B6EDB395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AFFC-1B72-4120-A35D-B5917CC99B69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B69E-A73D-4F18-969B-FE2268EEC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5D5F-6846-49FD-A311-481584DEEF23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8215-0CF8-4002-B799-FF265E605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9594-BF71-4996-A5F8-25C441EDE209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73FA-0840-4A62-98B9-015706C48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A1083-255E-4310-94B4-38D7E7A35F71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C5884-4B2C-4D40-9CEE-05668B93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542451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7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РЕМЯ ГОДА ВЕСНА </a:t>
            </a:r>
            <a:endParaRPr lang="ru-RU" sz="7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>
            <a:spLocks noGrp="1" noChangeAspect="1" noChangeArrowheads="1"/>
          </p:cNvSpPr>
          <p:nvPr isPhoto="1"/>
        </p:nvSpPr>
        <p:spPr bwMode="auto">
          <a:xfrm>
            <a:off x="6429388" y="4572008"/>
            <a:ext cx="2286016" cy="1714512"/>
          </a:xfrm>
          <a:prstGeom prst="star16">
            <a:avLst/>
          </a:prstGeom>
          <a:blipFill dpi="0" rotWithShape="1">
            <a:blip r:embed="rId3" cstate="email">
              <a:lum contrast="20000"/>
            </a:blip>
            <a:srcRect/>
            <a:stretch>
              <a:fillRect b="-13194"/>
            </a:stretch>
          </a:blip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8" name="Rectangle 3" descr="hugeПришла весна наконец то "/>
          <p:cNvSpPr>
            <a:spLocks noGrp="1" noChangeAspect="1" noChangeArrowheads="1"/>
          </p:cNvSpPr>
          <p:nvPr isPhoto="1"/>
        </p:nvSpPr>
        <p:spPr bwMode="auto">
          <a:xfrm>
            <a:off x="214313" y="4572000"/>
            <a:ext cx="2670175" cy="2000250"/>
          </a:xfrm>
          <a:prstGeom prst="star16">
            <a:avLst>
              <a:gd name="adj" fmla="val 37500"/>
            </a:avLst>
          </a:prstGeom>
          <a:blipFill dpi="0" rotWithShape="1">
            <a:blip r:embed="rId4">
              <a:lum contrast="20000"/>
            </a:blip>
            <a:srcRect/>
            <a:stretch>
              <a:fillRect/>
            </a:stretch>
          </a:blip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714348" y="357166"/>
            <a:ext cx="1951038" cy="1558687"/>
          </a:xfrm>
          <a:prstGeom prst="star16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6" name="Picture 4" descr="C:\Documents and Settings\Admin\Рабочий стол\весна\почки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42"/>
            <a:ext cx="2143140" cy="1599643"/>
          </a:xfrm>
          <a:prstGeom prst="star16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50085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14290"/>
            <a:ext cx="4000528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ОЧЕМУ ГРЕЕТ СОЛНЦЕ?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4" name="Picture 2" descr="http://im6-tub-ru.yandex.net/i?id=52334532-36-72&amp;n=21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142976" y="714356"/>
            <a:ext cx="2286000" cy="1428750"/>
          </a:xfrm>
          <a:prstGeom prst="roundRect">
            <a:avLst/>
          </a:prstGeom>
          <a:noFill/>
        </p:spPr>
      </p:pic>
      <p:pic>
        <p:nvPicPr>
          <p:cNvPr id="18436" name="Picture 4" descr="http://im5-tub-ru.yandex.net/i?id=269243107-30-72&amp;n=21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715008" y="714356"/>
            <a:ext cx="2171700" cy="1428750"/>
          </a:xfrm>
          <a:prstGeom prst="round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00628" y="214290"/>
            <a:ext cx="349647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ОЧЕМУ СОСУЛЬКИ?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8" name="Picture 6" descr="http://im8-tub-ru.yandex.net/i?id=10254002-43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3071810"/>
            <a:ext cx="2419350" cy="1428750"/>
          </a:xfrm>
          <a:prstGeom prst="round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5984" y="2500306"/>
            <a:ext cx="511870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ОЧЕМУ ПОЯВЛЯЮТСЯ ЛИСТЬЯ?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4857760"/>
            <a:ext cx="254589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ОТОМУ ЧТО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929198"/>
            <a:ext cx="142876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ОСЕНЬ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5500702"/>
            <a:ext cx="157163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ВЕСНА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958" y="6000768"/>
            <a:ext cx="121444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ЗИМА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40" name="Picture 8" descr="http://im0-tub-ru.yandex.net/i?id=149491394-19-72&amp;n=21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2000232" y="5393545"/>
            <a:ext cx="2143140" cy="133946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-0.00416 L -0.42986 -0.088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14290"/>
            <a:ext cx="792961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Ч</a:t>
            </a: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ТО ДЕЛАЮТ ЛЮДИ ВЕСНОЙ?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3286124"/>
            <a:ext cx="371477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ДЕЛАЮТ СКВОРЕЧНИКИ</a:t>
            </a:r>
            <a:endParaRPr lang="ru-RU" sz="2000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6215082"/>
            <a:ext cx="2928958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ru-RU" sz="2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САЖАЮТ ДЕРЕВЬЯ</a:t>
            </a:r>
            <a:endParaRPr lang="ru-RU" sz="20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9460" name="Picture 4" descr="http://im3-tub-ru.yandex.net/i?id=106151469-66-72&amp;n=21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072066" y="1071546"/>
            <a:ext cx="2857520" cy="2143140"/>
          </a:xfrm>
          <a:prstGeom prst="roundRect">
            <a:avLst/>
          </a:prstGeom>
          <a:noFill/>
        </p:spPr>
      </p:pic>
      <p:pic>
        <p:nvPicPr>
          <p:cNvPr id="19462" name="Picture 6" descr="http://im7-tub-ru.yandex.net/i?id=157295671-05-72&amp;n=21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143504" y="4000504"/>
            <a:ext cx="3114697" cy="2143140"/>
          </a:xfrm>
          <a:prstGeom prst="roundRect">
            <a:avLst/>
          </a:prstGeom>
          <a:noFill/>
        </p:spPr>
      </p:pic>
      <p:pic>
        <p:nvPicPr>
          <p:cNvPr id="19464" name="Picture 8" descr="http://im2-tub-ru.yandex.net/i?id=610743349-28-72&amp;n=21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928662" y="4000504"/>
            <a:ext cx="2786082" cy="2234825"/>
          </a:xfrm>
          <a:prstGeom prst="round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16070" y="3306090"/>
            <a:ext cx="3312988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ПУСКАЮТ КОРАБЛИКИ</a:t>
            </a:r>
            <a:endParaRPr lang="ru-RU" sz="20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http://www.stihi.ru/pics/2012/11/21/54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1071546"/>
            <a:ext cx="3286148" cy="219076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4" name="Picture 2" descr="http://m2.vgorode.ru/1276166/40627881/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857375"/>
            <a:ext cx="1833562" cy="137636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spect="1" noChangeArrowheads="1"/>
          </p:cNvSpPr>
          <p:nvPr isPhoto="1"/>
        </p:nvSpPr>
        <p:spPr bwMode="auto">
          <a:xfrm>
            <a:off x="3857620" y="3357562"/>
            <a:ext cx="1785950" cy="170090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29937"/>
            </a:stretch>
          </a:blip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8678" name="Picture 6" descr="http://www.gorodnews.ru/mk/img/thumb.php?id=59.jpg&amp;w=3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7113" y="244475"/>
            <a:ext cx="1733550" cy="151765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8680" name="Picture 8" descr="http://pereed.ru/photo/35104/f77a456f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5214938"/>
            <a:ext cx="1785937" cy="145256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643306" y="142852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АЗОВИ, ЧТО ЭТО?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9" y="1214422"/>
            <a:ext cx="214314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СОСУЛЬКИ</a:t>
            </a: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2285992"/>
            <a:ext cx="1357322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РУЧЕЙ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3857628"/>
            <a:ext cx="1357322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ПОЧКИ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5643578"/>
            <a:ext cx="178595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СОЛНЦЕ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0"/>
            <a:ext cx="7929618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ВОЗВРАЩАЮТСЯ ПЕРЕЛЁТНЫЕ ПТИЦЫ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3"/>
          <p:cNvSpPr>
            <a:spLocks noGrp="1" noChangeAspect="1" noChangeArrowheads="1"/>
          </p:cNvSpPr>
          <p:nvPr isPhoto="1"/>
        </p:nvSpPr>
        <p:spPr bwMode="auto">
          <a:xfrm>
            <a:off x="928662" y="1643050"/>
            <a:ext cx="7358114" cy="4741663"/>
          </a:xfrm>
          <a:prstGeom prst="roundRect">
            <a:avLst/>
          </a:prstGeom>
          <a:blipFill dpi="0" rotWithShape="1">
            <a:blip r:embed="rId3" cstate="email"/>
            <a:srcRect/>
            <a:stretch>
              <a:fillRect r="-2832"/>
            </a:stretch>
          </a:blip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14290"/>
            <a:ext cx="7929618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ЕРВЫМИ ВЕСНОЙ ПРИЛЕТАЮТ ГРАЧИ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3" descr="grach1 первые птицы весной - грач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1571612"/>
            <a:ext cx="6572262" cy="492919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191" y="214290"/>
            <a:ext cx="7929618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ОСЛЕ ГРАЧЕЙ ПРИЛЕТАЕТ СКВОРЕЦ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 descr="starling  Скворец гонец весны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50149" y="1285860"/>
            <a:ext cx="6643702" cy="498277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78581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МАЕ ПРИЛЕТАЕТ СОЛОВЕЙ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5" y="50006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 descr="Соловей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1285860"/>
            <a:ext cx="4643470" cy="502499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57256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ПТИЦЫ НАЧИНАЮТ ВИТЬ ГНЁЗДА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3" descr="huge   Весна Гнезда "/>
          <p:cNvSpPr>
            <a:spLocks noGrp="1" noChangeAspect="1" noChangeArrowheads="1"/>
          </p:cNvSpPr>
          <p:nvPr isPhoto="1"/>
        </p:nvSpPr>
        <p:spPr bwMode="auto">
          <a:xfrm>
            <a:off x="1285875" y="1214438"/>
            <a:ext cx="6643688" cy="49831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57256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ТИЦЫ ОТКЛАДЫВАЮТ ЯЙЦА ИЗ КОТОРЫХ ПОЯВЛЯЮТСЯ ПТЕНЦЫ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5" y="50006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3" descr="huge Яйца в гнезде певчего дрозда "/>
          <p:cNvSpPr>
            <a:spLocks noGrp="1" noChangeAspect="1" noChangeArrowheads="1"/>
          </p:cNvSpPr>
          <p:nvPr isPhoto="1"/>
        </p:nvSpPr>
        <p:spPr bwMode="auto">
          <a:xfrm>
            <a:off x="4786313" y="1428750"/>
            <a:ext cx="2771775" cy="190817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2" name="Picture 2" descr="http://im6-tub-ru.yandex.net/i?id=204209354-0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428736"/>
            <a:ext cx="2893239" cy="192882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Picture 4" descr="26Рождение птенца чайки 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750331" y="3571876"/>
            <a:ext cx="3643338" cy="2940263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4" descr="2808332ux6-web Кормление птенцов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78695" y="1393017"/>
            <a:ext cx="6786610" cy="508995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500042"/>
            <a:ext cx="7108080" cy="646331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</a:t>
            </a: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АК ПТИЦЫ КОРМЯТ СВОИХ ПТЕНЦОВ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72560" cy="642942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АЙДИ, ГДЕ ВЕСНА?</a:t>
            </a:r>
            <a:endParaRPr lang="ru-RU" sz="36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 descr="C:\Documents and Settings\Admin\Рабочий стол\весна\бер. прот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2691542" cy="2143140"/>
          </a:xfrm>
          <a:prstGeom prst="roundRect">
            <a:avLst/>
          </a:prstGeom>
          <a:noFill/>
        </p:spPr>
      </p:pic>
      <p:pic>
        <p:nvPicPr>
          <p:cNvPr id="1026" name="Picture 2" descr="http://im8-tub-ru.yandex.net/i?id=110227688-03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86256"/>
            <a:ext cx="2721158" cy="2071678"/>
          </a:xfrm>
          <a:prstGeom prst="roundRect">
            <a:avLst/>
          </a:prstGeom>
          <a:noFill/>
        </p:spPr>
      </p:pic>
      <p:pic>
        <p:nvPicPr>
          <p:cNvPr id="1028" name="Picture 4" descr="http://im0-tub-ru.yandex.net/i?id=500209806-26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255098"/>
            <a:ext cx="2928958" cy="2082197"/>
          </a:xfrm>
          <a:prstGeom prst="roundRect">
            <a:avLst/>
          </a:prstGeom>
          <a:noFill/>
        </p:spPr>
      </p:pic>
      <p:pic>
        <p:nvPicPr>
          <p:cNvPr id="1034" name="Picture 10" descr="http://im4-tub-ru.yandex.net/i?id=593019610-2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357298"/>
            <a:ext cx="2800370" cy="2143140"/>
          </a:xfrm>
          <a:prstGeom prst="round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868" y="3714752"/>
            <a:ext cx="157163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ВЕСНА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0116 L 0.26476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187 " pathEditMode="relative" ptsTypes="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8570"/>
            <a:ext cx="8358246" cy="1200329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ПРОСЫПАЕТСЯ МЕДВЕДЬ И ВЫЛЕЗАЕТ ИЗ БЕРЛОГИ</a:t>
            </a:r>
            <a:r>
              <a:rPr lang="ru-RU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http://www.livejournal.ru/static/files/themes/19020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7136325" cy="507209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8570"/>
            <a:ext cx="8358246" cy="1200329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ЗАЯЦ ПОМЕНЯЛ БЕЛУЮ ШУБКУ НА СЕРУЮ</a:t>
            </a: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_K9R5367_900x600  заяц весной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7500960" cy="500064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ПЕРВЫЕ ВЕСЕННИЕ ЦВЕТЫ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C:\Documents and Settings\Admin\Рабочий стол\весна\подснежники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1200150"/>
            <a:ext cx="35004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Admin\Рабочий стол\весна\син.подснежн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38" y="1227138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весна\прострел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71475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Рабочий стол\весна\примул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3857625"/>
            <a:ext cx="342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86116" y="3286124"/>
            <a:ext cx="261321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ПОДСНЕЖНИКИ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6396335"/>
            <a:ext cx="181422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ПРОСТРЕЛ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6429396"/>
            <a:ext cx="1694696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ПРИМУЛА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06978" y="1567236"/>
            <a:ext cx="5472608" cy="255454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8000" b="1" cap="all" dirty="0" smtClean="0">
                <a:ln w="1905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о весне.</a:t>
            </a:r>
            <a:endParaRPr lang="ru-RU" sz="8000" b="1" cap="all" dirty="0">
              <a:ln w="1905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3312368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/>
              <a:t>Растет она вниз головою,</a:t>
            </a:r>
            <a:br>
              <a:rPr lang="ru-RU" sz="2000" b="1" dirty="0"/>
            </a:br>
            <a:r>
              <a:rPr lang="ru-RU" sz="2000" b="1" dirty="0"/>
              <a:t>Не летом растет, а зимою.</a:t>
            </a:r>
            <a:br>
              <a:rPr lang="ru-RU" sz="2000" b="1" dirty="0"/>
            </a:br>
            <a:r>
              <a:rPr lang="ru-RU" sz="2000" b="1" dirty="0"/>
              <a:t>Но солнце ее припечет —</a:t>
            </a:r>
            <a:br>
              <a:rPr lang="ru-RU" sz="2000" b="1" dirty="0"/>
            </a:br>
            <a:r>
              <a:rPr lang="ru-RU" sz="2000" b="1" dirty="0"/>
              <a:t>Заплачет она и умрет.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5"/>
            <a:ext cx="4608512" cy="30243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6056" y="4725144"/>
            <a:ext cx="3888432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400" b="1" dirty="0"/>
              <a:t>Бегу </a:t>
            </a:r>
            <a:r>
              <a:rPr lang="ru-RU" sz="1400" b="1" dirty="0" smtClean="0"/>
              <a:t>я, </a:t>
            </a:r>
            <a:r>
              <a:rPr lang="ru-RU" sz="1400" b="1" dirty="0"/>
              <a:t>как по </a:t>
            </a:r>
            <a:r>
              <a:rPr lang="ru-RU" sz="1400" b="1" dirty="0" smtClean="0"/>
              <a:t>лесенке,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По камушкам звеня.</a:t>
            </a:r>
            <a:br>
              <a:rPr lang="ru-RU" sz="1400" b="1" dirty="0"/>
            </a:br>
            <a:r>
              <a:rPr lang="ru-RU" sz="1400" b="1" dirty="0"/>
              <a:t>Издалека по песенке</a:t>
            </a:r>
            <a:br>
              <a:rPr lang="ru-RU" sz="1400" b="1" dirty="0"/>
            </a:br>
            <a:r>
              <a:rPr lang="ru-RU" sz="1400" b="1" dirty="0"/>
              <a:t>Узнаете </a:t>
            </a:r>
            <a:r>
              <a:rPr lang="ru-RU" sz="1400" b="1" dirty="0" smtClean="0"/>
              <a:t>меня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456384" cy="313234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806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811" y="632799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чернеет на полянке,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каждым днем теплей погода.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класть в кладовку санки.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Это, что за время года.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4221088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Первым вылез из землицы</a:t>
            </a:r>
            <a:br>
              <a:rPr lang="ru-RU" sz="2400" b="1" dirty="0"/>
            </a:br>
            <a:r>
              <a:rPr lang="ru-RU" sz="2400" b="1" dirty="0"/>
              <a:t>На проталинке</a:t>
            </a:r>
            <a:br>
              <a:rPr lang="ru-RU" sz="2400" b="1" dirty="0"/>
            </a:br>
            <a:r>
              <a:rPr lang="ru-RU" sz="2400" b="1" dirty="0"/>
              <a:t>Он мороза не боится,</a:t>
            </a:r>
            <a:br>
              <a:rPr lang="ru-RU" sz="2400" b="1" dirty="0"/>
            </a:br>
            <a:r>
              <a:rPr lang="ru-RU" sz="2400" b="1" dirty="0"/>
              <a:t>Хоть и маленький.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25895"/>
            <a:ext cx="4392488" cy="316835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0" y="3466326"/>
            <a:ext cx="4115993" cy="3175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7134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96547" cy="421246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3" y="2348880"/>
            <a:ext cx="4536505" cy="424847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Новоселье у скворца,</a:t>
            </a:r>
          </a:p>
          <a:p>
            <a:r>
              <a:rPr lang="ru-RU" sz="2000" b="1" dirty="0"/>
              <a:t>Он ликует без конца.</a:t>
            </a:r>
          </a:p>
          <a:p>
            <a:r>
              <a:rPr lang="ru-RU" sz="2000" b="1" dirty="0"/>
              <a:t>Чтоб у нас жил пересмешник,</a:t>
            </a:r>
          </a:p>
          <a:p>
            <a:r>
              <a:rPr lang="ru-RU" sz="2000" b="1" dirty="0"/>
              <a:t>Смастерили мы...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486916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Веселится весь народ —</a:t>
            </a:r>
          </a:p>
          <a:p>
            <a:r>
              <a:rPr lang="ru-RU" sz="2000" b="1" dirty="0"/>
              <a:t>Льдины двинулись в поход!</a:t>
            </a:r>
          </a:p>
          <a:p>
            <a:r>
              <a:rPr lang="ru-RU" sz="2000" b="1" dirty="0"/>
              <a:t>Мы на речке каждый год</a:t>
            </a:r>
          </a:p>
          <a:p>
            <a:r>
              <a:rPr lang="ru-RU" sz="2000" b="1" dirty="0"/>
              <a:t>Наблюдаем... </a:t>
            </a:r>
          </a:p>
        </p:txBody>
      </p:sp>
    </p:spTree>
    <p:extLst>
      <p:ext uri="{BB962C8B-B14F-4D97-AF65-F5344CB8AC3E}">
        <p14:creationId xmlns="" xmlns:p14="http://schemas.microsoft.com/office/powerpoint/2010/main" val="24401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ВЕСЕННИЕ ЦВЕТЫ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071678"/>
            <a:ext cx="19495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ТЮЛЬПАНЫ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5000636"/>
            <a:ext cx="185738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ЛАНДЫШИ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9698" name="Picture 2" descr="http://img1.liveinternet.ru/images/attach/c/4/83/761/83761823_tulpa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143000"/>
            <a:ext cx="3714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cs11332.userapi.com/v11332619/395/M8Q63-w0y4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786188"/>
            <a:ext cx="36433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ЦВЕТУЩИЙ КУСТАРНИК 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6143644"/>
            <a:ext cx="135485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СИРЕНЬ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6" name="Picture 2" descr="http://www.artwindows.ru/images/lila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572250" cy="493236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ЦВЕТУЩИЕ ДЕРЕВЬЯ 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5572140"/>
            <a:ext cx="185738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ЯБЛОНЯ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8" name="Picture 4" descr="http://www.tdecologica.ru/files/porody/cherry_tre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500188"/>
            <a:ext cx="5140325" cy="3857625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3794" name="Picture 2" descr="http://im2-tub-ru.yandex.net/i?id=205592372-4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143125"/>
            <a:ext cx="2428875" cy="2428875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"/>
            <a:ext cx="9144000" cy="6853596"/>
          </a:xfrm>
        </p:spPr>
      </p:pic>
    </p:spTree>
    <p:extLst>
      <p:ext uri="{BB962C8B-B14F-4D97-AF65-F5344CB8AC3E}">
        <p14:creationId xmlns="" xmlns:p14="http://schemas.microsoft.com/office/powerpoint/2010/main" val="37320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ЦВЕТУЩИЙ КУСТАРНИК </a:t>
            </a: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5857892"/>
            <a:ext cx="185738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ЧЕРЁМУХА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4818" name="Picture 2" descr="http://www.plantarium.ru/dat/plants/2/218/142218_6199e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71563"/>
            <a:ext cx="6143625" cy="46101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ЦВЕТУЩИЕ ДЕРЕВЬЯ 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6000768"/>
            <a:ext cx="185738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МИМОЗА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5842" name="Picture 2" descr="http://stat11.privet.ru/lr/080a49b11e573fbfa4f114c2260cf0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588" y="1285875"/>
            <a:ext cx="6092825" cy="4572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14313"/>
            <a:ext cx="8429625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500306"/>
            <a:ext cx="5786478" cy="15388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</a:t>
            </a:r>
            <a:r>
              <a:rPr lang="ru-RU" sz="4000" b="1" dirty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ПАСИБО ЗА ВНИМАНИЕ! </a:t>
            </a:r>
            <a:endParaRPr lang="ru-RU" sz="4000" b="1" dirty="0">
              <a:ln w="9525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7892" name="Picture 4" descr="http://im0-tub-ru.yandex.net/i?id=555289076-1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2476517" cy="1857388"/>
          </a:xfrm>
          <a:prstGeom prst="star32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6"/>
            <a:ext cx="7117180" cy="4444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5984186"/>
            <a:ext cx="8712968" cy="86409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весеннее тёплое, яркое. Небо голубое, ясное, высокое. День становится длиннее ночи.</a:t>
            </a:r>
            <a:endParaRPr lang="ru-RU" sz="28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561662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321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368152"/>
          </a:xfrm>
        </p:spPr>
        <p:txBody>
          <a:bodyPr/>
          <a:lstStyle/>
          <a:p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Снег становится тёмным, рыхлым, грязным, тает под солнцем и стекает по дорожкам звонкими ручейками.</a:t>
            </a:r>
            <a:endParaRPr lang="ru-RU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10445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5"/>
            <a:ext cx="468052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82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ПРИМЕТЫ ВЕСНЫ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СОСУЛЬКИ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ПРОТАЛИНЫ</a:t>
            </a: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 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ПЕРВЫЕ ЦВЕТЫ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6" descr="C:\Documents and Settings\Admin\Рабочий стол\весна\сос. на дома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2597746" cy="1785950"/>
          </a:xfrm>
          <a:prstGeom prst="roundRect">
            <a:avLst/>
          </a:prstGeom>
          <a:noFill/>
        </p:spPr>
      </p:pic>
      <p:pic>
        <p:nvPicPr>
          <p:cNvPr id="10" name="Picture 3" descr="C:\Documents and Settings\Admin\Рабочий стол\весна\проталины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643182"/>
            <a:ext cx="2866729" cy="1996961"/>
          </a:xfrm>
          <a:prstGeom prst="roundRect">
            <a:avLst/>
          </a:prstGeom>
          <a:noFill/>
        </p:spPr>
      </p:pic>
      <p:pic>
        <p:nvPicPr>
          <p:cNvPr id="11" name="Picture 4" descr="C:\Documents and Settings\Admin\Рабочий стол\весна\проталиныpeg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786322"/>
            <a:ext cx="2862953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68352" cy="504055"/>
          </a:xfrm>
        </p:spPr>
        <p:txBody>
          <a:bodyPr>
            <a:prstTxWarp prst="textCascade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Ледоход.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5616624" cy="6480720"/>
          </a:xfr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2880320" cy="5616625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пригревает,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 на речке треснул.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Речка зашумела,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Льдины подгоняет.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это явление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Весною называют. (ледохо</a:t>
            </a:r>
            <a:r>
              <a:rPr lang="ru-RU" sz="2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</a:t>
            </a:r>
          </a:p>
          <a:p>
            <a:r>
              <a:rPr lang="ru-RU" sz="2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ПРИМЕТЫ ВЕСНЫ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ЛЕДОХОД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ПОЛОВОДЬЕ</a:t>
            </a: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pic>
        <p:nvPicPr>
          <p:cNvPr id="12" name="Picture 2" descr="C:\Documents and Settings\Admin\Рабочий стол\весна\ледоходjpg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857224" y="785794"/>
            <a:ext cx="2928958" cy="259298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im8-tub-ru.yandex.net/i?id=491440500-22-72&amp;n=21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143504" y="785794"/>
            <a:ext cx="3104306" cy="2529434"/>
          </a:xfrm>
          <a:prstGeom prst="roundRect">
            <a:avLst/>
          </a:prstGeom>
          <a:noFill/>
        </p:spPr>
      </p:pic>
      <p:pic>
        <p:nvPicPr>
          <p:cNvPr id="16390" name="Picture 6" descr="http://im7-tub-ru.yandex.net/i?id=382644294-06-72&amp;n=21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3000364" y="4214818"/>
            <a:ext cx="3262334" cy="2303875"/>
          </a:xfrm>
          <a:prstGeom prst="round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3429000"/>
            <a:ext cx="2357454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sz="24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ПОЧКИ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НАЗОВИ ВЕСЕННИЕ МЕСЯЦЫ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http://im2-tub-ru.yandex.net/i?id=529734771-18-72&amp;n=2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1500" y="4356100"/>
            <a:ext cx="221456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768" y="1214422"/>
            <a:ext cx="164500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ЯНВАРЬ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1857364"/>
            <a:ext cx="112562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МАРТ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2500306"/>
            <a:ext cx="1415981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ИЮНЬ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143248"/>
            <a:ext cx="157163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АВГУСТ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3786190"/>
            <a:ext cx="1675668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АПРЕЛЬ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4429132"/>
            <a:ext cx="1164309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МАЙ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32" name="Picture 8" descr="&amp;Gcy;&amp;ucy;&amp;scy;&amp;icy; &amp;vcy; &amp;vcy;&amp;iecy;&amp;scy;&amp;iecy;&amp;ncy;&amp;ncy;&amp;iecy;&amp;mcy; &amp;ncy;&amp;iecy;&amp;bcy;&amp;iecy;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928938" y="43576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im5-tub-ru.yandex.net/i?id=159605131-67-72&amp;n=21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5072063" y="435768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0.01249 L -0.66545 0.148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862 L 0.01718 -0.51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3 -0.01666 L -0.33333 -0.121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9207 L 0.11753 -0.522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0.0155 L -0.47066 0.235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833 L -0.29792 -0.0816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329</Words>
  <Application>Microsoft Office PowerPoint</Application>
  <PresentationFormat>Экран (4:3)</PresentationFormat>
  <Paragraphs>328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Снег становится тёмным, рыхлым, грязным, тает под солнцем и стекает по дорожкам звонкими ручейками.</vt:lpstr>
      <vt:lpstr>Слайд 6</vt:lpstr>
      <vt:lpstr>Ледоход.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МАЕ ПРИЛЕТАЕТ СОЛОВЕЙ</vt:lpstr>
      <vt:lpstr>Слайд 17</vt:lpstr>
      <vt:lpstr>ПТИЦЫ ОТКЛАДЫВАЮТ ЯЙЦА ИЗ КОТОРЫХ ПОЯВЛЯЮТСЯ ПТЕНЦЫ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USER</cp:lastModifiedBy>
  <cp:revision>65</cp:revision>
  <dcterms:created xsi:type="dcterms:W3CDTF">2013-02-07T05:54:05Z</dcterms:created>
  <dcterms:modified xsi:type="dcterms:W3CDTF">2016-03-16T17:01:49Z</dcterms:modified>
</cp:coreProperties>
</file>