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7" r:id="rId5"/>
    <p:sldId id="259" r:id="rId6"/>
    <p:sldId id="260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B8A"/>
    <a:srgbClr val="FF0000"/>
    <a:srgbClr val="FFFF00"/>
    <a:srgbClr val="FFE36D"/>
    <a:srgbClr val="00FF00"/>
    <a:srgbClr val="DEBD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5400000">
            <a:off x="5257800" y="3352800"/>
            <a:ext cx="7620000" cy="1524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 rot="5400000">
            <a:off x="-3733800" y="2971800"/>
            <a:ext cx="7620000" cy="1524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 userDrawn="1"/>
        </p:nvGraphicFramePr>
        <p:xfrm>
          <a:off x="0" y="0"/>
          <a:ext cx="9216000" cy="6912000"/>
        </p:xfrm>
        <a:graphic>
          <a:graphicData uri="http://schemas.openxmlformats.org/drawingml/2006/table">
            <a:tbl>
              <a:tblPr/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457200"/>
            <a:ext cx="9144000" cy="8382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4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Documents and Settings\Администратор\Рабочий стол\страна\d9a357f5020326b888c4a409fc48133e.jp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AFAEE"/>
              </a:clrFrom>
              <a:clrTo>
                <a:srgbClr val="FAFAEE">
                  <a:alpha val="0"/>
                </a:srgbClr>
              </a:clrTo>
            </a:clrChange>
          </a:blip>
          <a:srcRect l="6316" t="16000" r="3158" b="24000"/>
          <a:stretch>
            <a:fillRect/>
          </a:stretch>
        </p:blipFill>
        <p:spPr bwMode="auto">
          <a:xfrm>
            <a:off x="7467600" y="5688419"/>
            <a:ext cx="1676400" cy="1169581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\Рабочий стол\страна\610456886.jpg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1"/>
            <a:ext cx="1447800" cy="13030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allishok.ru/wp-content/uploads/2014/10/d97939c9030a.png" TargetMode="External"/><Relationship Id="rId3" Type="http://schemas.openxmlformats.org/officeDocument/2006/relationships/hyperlink" Target="http://3.bp.blogspot.com/-aGPVSxK3-IA/UBwlZ4nPzdI/AAAAAAAAAU0/9a6bQ7ykbEs/s1600/69490747_04.png" TargetMode="External"/><Relationship Id="rId7" Type="http://schemas.openxmlformats.org/officeDocument/2006/relationships/hyperlink" Target="http://liubavyshka.ru/_ph/64/2/610456886.jpg" TargetMode="External"/><Relationship Id="rId2" Type="http://schemas.openxmlformats.org/officeDocument/2006/relationships/hyperlink" Target="http://microcompany.com.ua/MChtml/pic/Art/Board/BoardS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7/97/380/97380242_5111852_0_6fcb3_d601a429_XL.png" TargetMode="External"/><Relationship Id="rId11" Type="http://schemas.openxmlformats.org/officeDocument/2006/relationships/hyperlink" Target="http://mediasubs.ru/group/uploads/mo/mozaika-zhizni-sobiraem-slovo-schaste/image2/DdhMWUtZj.gif" TargetMode="External"/><Relationship Id="rId5" Type="http://schemas.openxmlformats.org/officeDocument/2006/relationships/hyperlink" Target="http://img0.liveinternet.ru/images/attach/c/11/115/600/115600306_large_114.png" TargetMode="External"/><Relationship Id="rId10" Type="http://schemas.openxmlformats.org/officeDocument/2006/relationships/hyperlink" Target="http://www.clker.com/cliparts/9/6/8/d/13485457861877586130cartoonchildren-hi.png" TargetMode="External"/><Relationship Id="rId4" Type="http://schemas.openxmlformats.org/officeDocument/2006/relationships/hyperlink" Target="http://www.liveinternet.ru/community/4091266/post278276657/" TargetMode="External"/><Relationship Id="rId9" Type="http://schemas.openxmlformats.org/officeDocument/2006/relationships/hyperlink" Target="http://nachalo4ka.ru/vesyolyie-rebyata-deti-shablonyi-dlya-prezentatsi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roCompany : &amp;Bcy;&amp;yucy;&amp;dcy;&amp;zhcy;&amp;iecy;&amp;tcy;&amp;ncy;&amp;acy;&amp;yacy; &amp;fcy;&amp;acy;&amp;bcy;&amp;rcy;&amp;icy;&amp;chcy;&amp;ncy;&amp;acy;&amp;yacy; &amp;acy;&amp;ucy;&amp;dcy;&amp;icy;&amp;tcy;&amp;ocy;&amp;rcy;&amp;ncy;&amp;acy;&amp;yacy; / &amp;ucy;&amp;chcy;&amp;iecy;&amp;ncy;&amp;icy;&amp;chcy;&amp;iecy;&amp;scy;&amp;kcy;&amp;acy;&amp;yacy; / &amp;shcy;&amp;kcy;&amp;ocy;&amp;lcy;&amp;softcy;&amp;ncy;&amp;acy;&amp;yacy; / &amp;ucy;&amp;chcy;&amp;iecy;&amp;bcy;&amp;ncy;&amp;acy;&amp;yacy; / &amp;mcy;&amp;iecy;&amp;bcy;&amp;iecy;&amp;lcy;&amp;softcy; &amp;ncy;&amp;iecy;&amp;dcy;&amp;ocy;&amp;rcy;&amp;ocy;&amp;gcy;&amp;ocy; &amp;dcy;&amp;lcy;&amp;yacy; &amp;ucy;&amp;chcy;&amp;iecy;&amp;bcy;&amp;ncy;&amp;ycy;&amp;khcy; &amp;zcy;&amp;acy;&amp;vcy;&amp;iecy;&amp;dcy;&amp;iecy;&amp;ncy;&amp;icy;&amp;jcy; &amp;icy; &amp;shcy;&amp;kcy;&amp;ocy;&amp;lcy;."/>
          <p:cNvPicPr>
            <a:picLocks noChangeAspect="1" noChangeArrowheads="1"/>
          </p:cNvPicPr>
          <p:nvPr/>
        </p:nvPicPr>
        <p:blipFill>
          <a:blip r:embed="rId2"/>
          <a:srcRect l="1852" t="2123" r="1852" b="2719"/>
          <a:stretch>
            <a:fillRect/>
          </a:stretch>
        </p:blipFill>
        <p:spPr bwMode="auto">
          <a:xfrm>
            <a:off x="381000" y="1295400"/>
            <a:ext cx="8610600" cy="533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572000"/>
            <a:ext cx="4038600" cy="1676400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128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710487" cy="127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человечки\69490747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3733800"/>
            <a:ext cx="1463675" cy="213042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284784" y="16750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5305" y="16756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6000" y="1676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3155" y="16753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33676" y="1675953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33800" y="1676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81674" y="16750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82195" y="16756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81600" y="1676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84784" y="45706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85305" y="45712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86000" y="45720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32857" y="45709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33378" y="4571553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33800" y="45720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85777" y="31231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86298" y="3123753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86000" y="31242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32882" y="31228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33403" y="31234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33800" y="31242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80657" y="31228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81178" y="31234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81600" y="31242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180360" y="45706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80881" y="45712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181600" y="45720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1027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715000"/>
            <a:ext cx="1083795" cy="7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77200" y="5105400"/>
            <a:ext cx="914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I:\картинки5\uchitel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419600" y="914400"/>
            <a:ext cx="4876800" cy="56515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351708" y="15991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2229" y="1599753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2800" y="16002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76127" y="160031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76127" y="1600315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76400" y="16002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2577" y="30466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3098" y="30472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2800" y="30480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76052" y="30469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76573" y="3047553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76400" y="30480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75482" y="44947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81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76003" y="4495353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76400" y="44958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51857" y="44944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52378" y="44950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52800" y="44958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1482" y="30469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2003" y="3047553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2400" y="30480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052" y="44947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2573" y="4495353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2400" y="44958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3119" y="1599753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3119" y="1599753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2400" y="16002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32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19800"/>
            <a:ext cx="855195" cy="61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51960" y="3123182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53200" y="31242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53200" y="31242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9984" y="1675085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1200" y="16764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91200" y="1676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92119" y="1675656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91400" y="16764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91400" y="1676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90429" y="1676524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91000" y="16764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91000" y="1676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90452" y="1675085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90800" y="16764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90800" y="1676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03984" y="3123182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05200" y="31242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05200" y="31242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29274" y="3123182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29200" y="31242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29200" y="31242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190206" y="4570685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191000" y="45720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91000" y="45720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90555" y="4570685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91200" y="45720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791200" y="46482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37" name="Рисунок 36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5" r="64242" b="56709"/>
          <a:stretch>
            <a:fillRect/>
          </a:stretch>
        </p:blipFill>
        <p:spPr>
          <a:xfrm>
            <a:off x="228600" y="3124200"/>
            <a:ext cx="3124200" cy="3260035"/>
          </a:xfrm>
          <a:prstGeom prst="rect">
            <a:avLst/>
          </a:prstGeom>
        </p:spPr>
      </p:pic>
      <p:pic>
        <p:nvPicPr>
          <p:cNvPr id="39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77438"/>
            <a:ext cx="1083795" cy="7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074" y="3122885"/>
            <a:ext cx="1285200" cy="1285884"/>
          </a:xfrm>
          <a:prstGeom prst="roundRect">
            <a:avLst/>
          </a:prstGeom>
          <a:solidFill>
            <a:srgbClr val="00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9000" y="3124200"/>
            <a:ext cx="1285200" cy="1285884"/>
          </a:xfrm>
          <a:prstGeom prst="roundRect">
            <a:avLst/>
          </a:prstGeom>
          <a:solidFill>
            <a:srgbClr val="DEBD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3124200"/>
            <a:ext cx="1284287" cy="1285875"/>
          </a:xfrm>
          <a:prstGeom prst="roundRect">
            <a:avLst/>
          </a:prstGeom>
          <a:solidFill>
            <a:srgbClr val="DEBDFF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42927" y="1675656"/>
            <a:ext cx="1285200" cy="1285884"/>
          </a:xfrm>
          <a:prstGeom prst="roundRect">
            <a:avLst/>
          </a:prstGeom>
          <a:solidFill>
            <a:srgbClr val="00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43200" y="1676400"/>
            <a:ext cx="1285200" cy="1285884"/>
          </a:xfrm>
          <a:prstGeom prst="roundRect">
            <a:avLst/>
          </a:prstGeom>
          <a:solidFill>
            <a:srgbClr val="DEBD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3200" y="1676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9960" y="3123182"/>
            <a:ext cx="1285200" cy="1285884"/>
          </a:xfrm>
          <a:prstGeom prst="roundRect">
            <a:avLst/>
          </a:prstGeom>
          <a:solidFill>
            <a:srgbClr val="00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81200" y="3124200"/>
            <a:ext cx="1285200" cy="1285884"/>
          </a:xfrm>
          <a:prstGeom prst="roundRect">
            <a:avLst/>
          </a:prstGeom>
          <a:solidFill>
            <a:srgbClr val="DEBD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81200" y="31242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42977" y="4570982"/>
            <a:ext cx="1285200" cy="1285884"/>
          </a:xfrm>
          <a:prstGeom prst="roundRect">
            <a:avLst/>
          </a:prstGeom>
          <a:solidFill>
            <a:srgbClr val="00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43200" y="4572000"/>
            <a:ext cx="1285200" cy="1285884"/>
          </a:xfrm>
          <a:prstGeom prst="roundRect">
            <a:avLst/>
          </a:prstGeom>
          <a:solidFill>
            <a:srgbClr val="DEBD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43200" y="45720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95400" y="4572000"/>
            <a:ext cx="1285200" cy="1285884"/>
          </a:xfrm>
          <a:prstGeom prst="roundRect">
            <a:avLst/>
          </a:prstGeom>
          <a:solidFill>
            <a:srgbClr val="00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95400" y="4572000"/>
            <a:ext cx="1285200" cy="1285884"/>
          </a:xfrm>
          <a:prstGeom prst="roundRect">
            <a:avLst/>
          </a:prstGeom>
          <a:solidFill>
            <a:srgbClr val="DEBD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95400" y="45720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90777" y="4570685"/>
            <a:ext cx="1285200" cy="1285884"/>
          </a:xfrm>
          <a:prstGeom prst="roundRect">
            <a:avLst/>
          </a:prstGeom>
          <a:solidFill>
            <a:srgbClr val="00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91000" y="4572000"/>
            <a:ext cx="1285200" cy="1285884"/>
          </a:xfrm>
          <a:prstGeom prst="roundRect">
            <a:avLst/>
          </a:prstGeom>
          <a:solidFill>
            <a:srgbClr val="DEBD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91000" y="45720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26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791200"/>
            <a:ext cx="1083795" cy="7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 descr="PNG &amp;ocy;&amp;tcy;&amp;rcy;&amp;icy;&amp;scy;&amp;ocy;&amp;vcy;&amp;kcy;&amp;icy; &quot;&amp;SHcy;&amp;kcy;&amp;ocy;&amp;lcy;&amp;acy; &amp;icy; &amp;dcy;&amp;iecy;&amp;tcy;&amp;scy;&amp;tcy;&amp;vcy;&amp;ocy;&quot; - &amp;SHcy;&amp;kcy;&amp;ocy;&amp;lcy;&amp;softcy;&amp;ncy;&amp;ycy;&amp;jcy; PNG !--if()--- !--endif-- - &amp;Kcy;&amp;acy;&amp;tcy;&amp;acy;&amp;lcy;&amp;ocy;&amp;gcy; &amp;scy;&amp;tcy;&amp;acy;&amp;tcy;&amp;iecy;&amp;jcy; -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590800"/>
            <a:ext cx="2424122" cy="338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 descr="http://mediasubs.ru/group/uploads/mo/mozaika-zhizni-sobiraem-slovo-schaste/image2/DdhMWUtZj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00400"/>
            <a:ext cx="1815630" cy="269453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9074" y="35803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595" y="3580953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9000" y="3581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3760" y="35800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4281" y="35806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5000" y="3581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43052" y="50278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43573" y="50284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43400" y="50292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43177" y="21322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43698" y="21328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43400" y="21336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89584" y="50281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90105" y="5028753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90800" y="50292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43274" y="21322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43200" y="2133600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43200" y="21336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04184" y="35803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04705" y="3580953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05400" y="3581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629052" y="35800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629573" y="35806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629400" y="3581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019006" y="50281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19527" y="5028753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19800" y="50292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19155" y="21322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19676" y="21328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19800" y="21336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40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867400"/>
            <a:ext cx="1083795" cy="7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38777" y="35803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39298" y="3580953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39000" y="3581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135" y="357244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357301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6375" y="3573463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6560" y="20560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47081" y="20566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47800" y="2057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5455" y="357244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5976" y="357301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6100" y="3573463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1622" y="3580656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91622" y="35806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91200" y="3581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94657" y="35800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95178" y="35806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95600" y="3581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44119" y="2056656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95029" y="2056656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91622" y="2133724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39422" y="2132856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39422" y="21328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39000" y="2133600"/>
            <a:ext cx="1285875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91622" y="2133724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91200" y="21336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95029" y="20566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95600" y="2057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344119" y="20566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343400" y="2057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40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943600"/>
            <a:ext cx="1083795" cy="7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8" descr="http://mallishok.ru/wp-content/uploads/2014/10/d97939c9030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57200"/>
            <a:ext cx="2262168" cy="1913277"/>
          </a:xfrm>
          <a:prstGeom prst="rect">
            <a:avLst/>
          </a:prstGeom>
          <a:noFill/>
        </p:spPr>
      </p:pic>
      <p:pic>
        <p:nvPicPr>
          <p:cNvPr id="4098" name="Picture 2" descr="http://www.clker.com/cliparts/9/6/8/d/13485457861877586130cartoonchildren-hi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06" b="5924"/>
          <a:stretch>
            <a:fillRect/>
          </a:stretch>
        </p:blipFill>
        <p:spPr bwMode="auto">
          <a:xfrm>
            <a:off x="1295400" y="4953000"/>
            <a:ext cx="6286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637882" y="2132285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38800" y="2133600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38800" y="21336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43274" y="2132582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43200" y="2133600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43200" y="21336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90355" y="2132285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91000" y="2133600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14800" y="22098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94482" y="2132285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95400" y="2133600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95400" y="21336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86252" y="2132582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86600" y="2133600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86600" y="21336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96119" y="3581524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95400" y="3581400"/>
            <a:ext cx="1285200" cy="128588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95400" y="3581400"/>
            <a:ext cx="1284287" cy="134143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90057" y="3580382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91000" y="3581400"/>
            <a:ext cx="1285200" cy="128588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91000" y="3581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87022" y="3580953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86600" y="3581400"/>
            <a:ext cx="1285200" cy="128588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86600" y="3581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42555" y="3580382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43200" y="3581400"/>
            <a:ext cx="1285200" cy="128588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743200" y="3581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37857" y="3580382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72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638800" y="3581400"/>
            <a:ext cx="1285200" cy="128588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38800" y="3581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35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867400"/>
            <a:ext cx="1083795" cy="7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447800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http://microcompany.com.ua/MChtml/pic/Art/Board/BoardS1.jpg</a:t>
            </a:r>
            <a:r>
              <a:rPr lang="ru-RU" sz="1400" dirty="0" smtClean="0"/>
              <a:t> доска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8288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http://3.bp.blogspot.com/-aGPVSxK3-IA/UBwlZ4nPzdI/AAAAAAAAAU0/9a6bQ7ykbEs/s1600/69490747_04.png</a:t>
            </a:r>
            <a:r>
              <a:rPr lang="ru-RU" sz="1400" dirty="0" smtClean="0"/>
              <a:t> мальчик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286000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http://www.liveinternet.ru/community/4091266/post278276657/</a:t>
            </a:r>
            <a:r>
              <a:rPr lang="ru-RU" sz="1400" dirty="0" smtClean="0"/>
              <a:t> дети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267200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http://img0.liveinternet.ru/images/attach/c/11/115/600/115600306_large_114.png</a:t>
            </a:r>
            <a:r>
              <a:rPr lang="ru-RU" sz="1400" dirty="0" smtClean="0"/>
              <a:t> учитель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2895600"/>
            <a:ext cx="9629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http://img0.liveinternet.ru/images/attach/c/7/97/380/97380242_5111852_0_6fcb3_d601a429_XL.png</a:t>
            </a:r>
            <a:r>
              <a:rPr lang="ru-RU" sz="1400" dirty="0" smtClean="0"/>
              <a:t> рыжая девочка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590800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http://liubavyshka.ru/_ph/64/2/610456886.jpg</a:t>
            </a:r>
            <a:r>
              <a:rPr lang="en-US" sz="1400" dirty="0" smtClean="0"/>
              <a:t> </a:t>
            </a:r>
            <a:r>
              <a:rPr lang="ru-RU" sz="1400" dirty="0" err="1" smtClean="0"/>
              <a:t>смайл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3962400"/>
            <a:ext cx="716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8"/>
              </a:rPr>
              <a:t>http://mallishok.ru/wp-content/uploads/2014/10/d97939c9030a.png</a:t>
            </a:r>
            <a:r>
              <a:rPr lang="ru-RU" sz="1400" dirty="0" smtClean="0"/>
              <a:t> девочка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3352800"/>
            <a:ext cx="1066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9"/>
              </a:rPr>
              <a:t>http://nachalo4ka.ru/vesyolyie-rebyata-deti-shablonyi-dlya-prezentatsiy/</a:t>
            </a:r>
            <a:r>
              <a:rPr lang="ru-RU" sz="1400" dirty="0" smtClean="0"/>
              <a:t> весёлые ребята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46482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0"/>
              </a:rPr>
              <a:t>http://www.clker.com/cliparts/9/6/8/d/13485457861877586130cartoonchildren-hi.png</a:t>
            </a:r>
            <a:r>
              <a:rPr lang="ru-RU" sz="1400" dirty="0" smtClean="0"/>
              <a:t> дети</a:t>
            </a:r>
          </a:p>
          <a:p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5105400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1"/>
              </a:rPr>
              <a:t>http://mediasubs.ru/group/uploads/mo/mozaika-zhizni-sobiraem-slovo-schaste/image2/DdhMWUtZj.gif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299</Words>
  <Application>Microsoft Office PowerPoint</Application>
  <PresentationFormat>Экран (4:3)</PresentationFormat>
  <Paragraphs>136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128</dc:creator>
  <cp:lastModifiedBy>User</cp:lastModifiedBy>
  <cp:revision>53</cp:revision>
  <dcterms:modified xsi:type="dcterms:W3CDTF">2020-10-15T07:51:05Z</dcterms:modified>
</cp:coreProperties>
</file>