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52A2-0474-4750-962D-B8D7FB293DF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61BE-B977-4C8D-B861-BD7B88933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52A2-0474-4750-962D-B8D7FB293DF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61BE-B977-4C8D-B861-BD7B88933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52A2-0474-4750-962D-B8D7FB293DF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61BE-B977-4C8D-B861-BD7B88933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52A2-0474-4750-962D-B8D7FB293DF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61BE-B977-4C8D-B861-BD7B88933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52A2-0474-4750-962D-B8D7FB293DF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61BE-B977-4C8D-B861-BD7B88933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52A2-0474-4750-962D-B8D7FB293DF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61BE-B977-4C8D-B861-BD7B88933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52A2-0474-4750-962D-B8D7FB293DF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61BE-B977-4C8D-B861-BD7B88933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52A2-0474-4750-962D-B8D7FB293DF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61BE-B977-4C8D-B861-BD7B88933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52A2-0474-4750-962D-B8D7FB293DF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61BE-B977-4C8D-B861-BD7B88933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52A2-0474-4750-962D-B8D7FB293DF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61BE-B977-4C8D-B861-BD7B88933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52A2-0474-4750-962D-B8D7FB293DF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61BE-B977-4C8D-B861-BD7B88933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952A2-0474-4750-962D-B8D7FB293DF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E61BE-B977-4C8D-B861-BD7B88933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ru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494624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26332">
            <a:off x="236176" y="2361675"/>
            <a:ext cx="8520043" cy="1975171"/>
          </a:xfrm>
          <a:scene3d>
            <a:camera prst="perspectiveRight"/>
            <a:lightRig rig="threePt" dir="t"/>
          </a:scene3d>
          <a:sp3d>
            <a:bevelT w="165100" prst="coolSlant"/>
          </a:sp3d>
        </p:spPr>
        <p:txBody>
          <a:bodyPr anchor="ctr" anchorCtr="1">
            <a:noAutofit/>
          </a:bodyPr>
          <a:lstStyle/>
          <a:p>
            <a:r>
              <a:rPr lang="ru-RU" sz="7200" b="1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</a:ln>
                <a:gradFill flip="none" rotWithShape="1">
                  <a:gsLst>
                    <a:gs pos="0">
                      <a:srgbClr val="3399FF">
                        <a:shade val="30000"/>
                        <a:satMod val="115000"/>
                      </a:srgbClr>
                    </a:gs>
                    <a:gs pos="50000">
                      <a:srgbClr val="3399FF">
                        <a:shade val="67500"/>
                        <a:satMod val="115000"/>
                      </a:srgbClr>
                    </a:gs>
                    <a:gs pos="100000">
                      <a:srgbClr val="3399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В гостях у сказки</a:t>
            </a:r>
            <a:endParaRPr lang="ru-RU" sz="7200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</a:ln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cover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дуг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8573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br>
              <a:rPr lang="ru-RU" b="1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</a:rPr>
            </a:br>
            <a:br>
              <a:rPr lang="ru-RU" b="1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</a:rPr>
            </a:b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Песенки веселые поет, что легко от бабушки и дедушки уйдет. </a:t>
            </a:r>
            <a:b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Голова, глаза и рот. </a:t>
            </a:r>
            <a:b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Кто же это, кто поймет? </a:t>
            </a:r>
            <a:br>
              <a:rPr lang="ru-RU" sz="2800" b="1" dirty="0">
                <a:ln w="3175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briola" pitchFamily="82" charset="0"/>
              </a:rPr>
            </a:br>
            <a:endParaRPr lang="ru-RU" dirty="0">
              <a:ln w="3175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9" name="Содержимое 8" descr="40l3uLYSfV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3357618" y="5072074"/>
            <a:ext cx="4500594" cy="4500594"/>
          </a:xfrm>
          <a:prstGeom prst="ellipse">
            <a:avLst/>
          </a:prstGeom>
        </p:spPr>
      </p:pic>
    </p:spTree>
  </p:cSld>
  <p:clrMapOvr>
    <a:masterClrMapping/>
  </p:clrMapOvr>
  <p:transition spd="med">
    <p:cover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2.59259E-6 C -0.0059 -0.07708 -0.01406 -0.15393 0.01667 -0.15926 C 0.04723 -0.16458 0.1467 -0.01875 0.18594 -0.03194 C 0.22518 -0.04514 0.21545 -0.21805 0.25243 -0.23889 C 0.28959 -0.25995 0.36528 -0.12824 0.40729 -0.15717 C 0.44983 -0.18588 0.48681 -0.36111 0.5066 -0.4118 C 0.52657 -0.4625 0.52657 -0.46227 0.52657 -0.4618 " pathEditMode="relative" rAng="0" ptsTypes="a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адуг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950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357166"/>
            <a:ext cx="781335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Появилась девочка в чашечке цветка,</a:t>
            </a:r>
            <a:br>
              <a:rPr lang="ru-RU" sz="2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ru-RU" sz="2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И была та девочка, чуть больше ноготка.</a:t>
            </a:r>
            <a:br>
              <a:rPr lang="ru-RU" sz="2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ru-RU" sz="2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В ореховой скорлупке та девочка спала.</a:t>
            </a:r>
            <a:br>
              <a:rPr lang="ru-RU" sz="2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ru-RU" sz="2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И маленькую ласточку от холода спасла.</a:t>
            </a:r>
          </a:p>
        </p:txBody>
      </p:sp>
      <p:pic>
        <p:nvPicPr>
          <p:cNvPr id="16" name="Рисунок 15" descr="dyuymovochkal.qvjdj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000372"/>
            <a:ext cx="2509783" cy="4214818"/>
          </a:xfrm>
          <a:prstGeom prst="rect">
            <a:avLst/>
          </a:prstGeom>
        </p:spPr>
      </p:pic>
    </p:spTree>
  </p:cSld>
  <p:clrMapOvr>
    <a:masterClrMapping/>
  </p:clrMapOvr>
  <p:transition spd="med">
    <p:cover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798 -0.11875 L -0.17257 0.19606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дуг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950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857232"/>
            <a:ext cx="5929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744466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У отца был мальчик странный,</a:t>
            </a:r>
            <a:br>
              <a: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Необычный, деревянный.</a:t>
            </a:r>
            <a:br>
              <a: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Он имел предлинный нос.</a:t>
            </a:r>
            <a:br>
              <a: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Что за сказка? – Вот вопрос.</a:t>
            </a:r>
          </a:p>
        </p:txBody>
      </p:sp>
      <p:pic>
        <p:nvPicPr>
          <p:cNvPr id="6" name="Рисунок 5" descr="hello_html_m3cfb80e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14686"/>
            <a:ext cx="2489598" cy="3643314"/>
          </a:xfrm>
          <a:prstGeom prst="rect">
            <a:avLst/>
          </a:prstGeom>
        </p:spPr>
      </p:pic>
    </p:spTree>
  </p:cSld>
  <p:clrMapOvr>
    <a:masterClrMapping/>
  </p:clrMapOvr>
  <p:transition spd="med">
    <p:cover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246 -0.10278 L -0.13628 0.15717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дуг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500042"/>
            <a:ext cx="66795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/>
            <a:r>
              <a:rPr lang="ru-RU" sz="3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Бабушка девочку очень любила.</a:t>
            </a:r>
          </a:p>
          <a:p>
            <a:pPr fontAlgn="base"/>
            <a:r>
              <a:rPr lang="ru-RU" sz="3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Шапочку красную ей подарила.</a:t>
            </a:r>
          </a:p>
          <a:p>
            <a:pPr fontAlgn="base"/>
            <a:r>
              <a:rPr lang="ru-RU" sz="3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Девочка имя забыла свое.</a:t>
            </a:r>
          </a:p>
          <a:p>
            <a:pPr fontAlgn="base"/>
            <a:r>
              <a:rPr lang="ru-RU" sz="3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А ну, подскажите имя ее.</a:t>
            </a:r>
          </a:p>
        </p:txBody>
      </p:sp>
      <p:pic>
        <p:nvPicPr>
          <p:cNvPr id="5" name="Рисунок 4" descr="hello_html_66a1726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39417" y="2143116"/>
            <a:ext cx="2591071" cy="4471996"/>
          </a:xfrm>
          <a:prstGeom prst="rect">
            <a:avLst/>
          </a:prstGeom>
        </p:spPr>
      </p:pic>
    </p:spTree>
  </p:cSld>
  <p:clrMapOvr>
    <a:masterClrMapping/>
  </p:clrMapOvr>
  <p:transition spd="med">
    <p:cover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0.28171 C 0.03716 0.20787 0.05625 0.13403 0.10035 0.12708 C 0.14462 0.11968 0.22917 0.24606 0.28507 0.23819 C 0.34115 0.23055 0.39497 0.11389 0.43594 0.07917 C 0.47657 0.04421 0.51459 0.0375 0.53021 0.0294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дуг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357166"/>
            <a:ext cx="642221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Я с бала королевского</a:t>
            </a: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Однажды убегала </a:t>
            </a: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И туфельку хрустальную </a:t>
            </a: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Случайно потеряла. </a:t>
            </a:r>
          </a:p>
        </p:txBody>
      </p:sp>
      <p:pic>
        <p:nvPicPr>
          <p:cNvPr id="5" name="Рисунок 4" descr="168800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222" y="0"/>
            <a:ext cx="2714625" cy="4162425"/>
          </a:xfrm>
          <a:prstGeom prst="rect">
            <a:avLst/>
          </a:prstGeom>
        </p:spPr>
      </p:pic>
    </p:spTree>
  </p:cSld>
  <p:clrMapOvr>
    <a:masterClrMapping/>
  </p:clrMapOvr>
  <p:transition spd="med">
    <p:cover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17 -0.05995 C -0.18663 -0.07592 -0.22604 -0.09143 -0.23976 -0.09143 C -0.32691 -0.09143 -0.41649 0.15741 -0.41649 0.40648 C -0.41649 0.28056 -0.46146 0.15741 -0.50382 0.15741 C -0.54878 0.15741 -0.59115 0.28287 -0.59115 0.40648 C -0.59115 0.34445 -0.61354 0.28056 -0.63594 0.28056 C -0.65833 0.28056 -0.68073 0.34259 -0.68073 0.40648 C -0.68073 0.37454 -0.69201 0.34445 -0.70312 0.34445 C -0.71441 0.34445 -0.72552 0.37616 -0.72552 0.40648 C -0.72552 0.39051 -0.73142 0.37454 -0.73663 0.37454 C -0.73976 0.37454 -0.74809 0.39051 -0.74809 0.40648 C -0.74809 0.39815 -0.75104 0.39051 -0.75382 0.39051 C -0.75382 0.3882 -0.75972 0.39815 -0.75972 0.40648 C -0.75972 0.40209 -0.75972 0.39815 -0.76267 0.39815 C -0.76267 0.40023 -0.76545 0.40255 -0.76545 0.40648 C -0.76545 0.40417 -0.76545 0.40209 -0.76545 0.40023 C -0.7684 0.40023 -0.7684 0.40255 -0.7684 0.40463 C -0.77135 0.40463 -0.77135 0.40255 -0.77135 0.40023 C -0.77413 0.40023 -0.77413 0.40255 -0.77413 0.40463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дуг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950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695735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Возле леса, на опушке,</a:t>
            </a:r>
            <a:br>
              <a: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ru-RU" sz="3600" b="1" i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Трое их живет в избушке.</a:t>
            </a:r>
            <a:r>
              <a: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 </a:t>
            </a:r>
            <a:br>
              <a: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ru-RU" sz="3600" b="1" i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Там три стула и три кружки,</a:t>
            </a:r>
            <a:br>
              <a: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ru-RU" sz="3600" b="1" i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Три кроватки, три подушки.</a:t>
            </a:r>
            <a:r>
              <a: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 </a:t>
            </a:r>
            <a:br>
              <a: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ru-RU" sz="3600" b="1" i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Угадайте без подсказки,</a:t>
            </a:r>
            <a:br>
              <a: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ru-RU" sz="3600" b="1" i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Кто герои этой сказки? 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slide-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714488"/>
            <a:ext cx="6072230" cy="455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Segoe Script"/>
        <a:ea typeface=""/>
        <a:cs typeface=""/>
      </a:majorFont>
      <a:minorFont>
        <a:latin typeface="Segoe Script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170</Words>
  <Application>Microsoft Macintosh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Gabriola</vt:lpstr>
      <vt:lpstr>Segoe Script</vt:lpstr>
      <vt:lpstr>Тема Office</vt:lpstr>
      <vt:lpstr>В гостях у сказки</vt:lpstr>
      <vt:lpstr>  Песенки веселые поет, что легко от бабушки и дедушки уйдет.  Голова, глаза и рот.  Кто же это, кто поймет?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сказки</dc:title>
  <dc:creator>Оля</dc:creator>
  <cp:lastModifiedBy>Пользователь Microsoft Office</cp:lastModifiedBy>
  <cp:revision>24</cp:revision>
  <dcterms:created xsi:type="dcterms:W3CDTF">2017-04-23T12:55:54Z</dcterms:created>
  <dcterms:modified xsi:type="dcterms:W3CDTF">2022-02-04T05:22:36Z</dcterms:modified>
</cp:coreProperties>
</file>