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6" r:id="rId5"/>
    <p:sldId id="263" r:id="rId6"/>
    <p:sldId id="274" r:id="rId7"/>
    <p:sldId id="273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8"/>
    <p:restoredTop sz="92740"/>
  </p:normalViewPr>
  <p:slideViewPr>
    <p:cSldViewPr snapToGrid="0" snapToObjects="1">
      <p:cViewPr varScale="1">
        <p:scale>
          <a:sx n="87" d="100"/>
          <a:sy n="87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FA99D7-4FA5-284B-9E9B-1E467BB19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4F464C-5E64-DC47-8499-9EC2C07DE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BC66D-DED1-314A-834A-B0A73B5E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618A-F3EE-1F43-A363-0B5A4E4E279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5F85AF-5D60-3D42-96B5-AF5973678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CA6760-1EFD-004F-AB2F-2005A44B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E54-3C08-A14A-A8FC-E3AA03B08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1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BEA40-6D2C-7B4F-AFC4-F8273750B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207870-1F85-3245-BA1D-CCCA57544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185F8-469A-394D-9FB0-8D00CE5D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618A-F3EE-1F43-A363-0B5A4E4E279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175465-74CC-9C48-8150-0A98DC0D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61F006-3DE6-3943-9FBE-3B762A36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E54-3C08-A14A-A8FC-E3AA03B08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65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626674-2659-3544-AEA8-E44E2F8A3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28EE59-1C20-B145-A196-2CEDA2A7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CED7D-5742-B743-982C-B369E999A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618A-F3EE-1F43-A363-0B5A4E4E279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E5D12-36B6-F64C-B5BA-04BE430B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D3FFB-99F8-D44F-9092-C0500A8E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E54-3C08-A14A-A8FC-E3AA03B08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8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9F460-B30B-174D-80F3-058DAB76B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FC3A07-86A3-D040-B134-FA4BCB5E6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31034-A6A1-DB4C-9601-180F44BF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618A-F3EE-1F43-A363-0B5A4E4E279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34191-80EA-5C44-92A7-0815CAA41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B8CDFC-98A8-654A-B775-5C25E59D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E54-3C08-A14A-A8FC-E3AA03B08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D9D0BA-B289-9C48-B3F0-B17A4CC6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CC538-41AC-BC46-ABA9-B24D7F2C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6C69A-0373-0045-8DBC-504E2212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618A-F3EE-1F43-A363-0B5A4E4E279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59C39-B210-AA40-8A2E-64AA4777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48206-E818-5841-9A7E-CAA384F0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E54-3C08-A14A-A8FC-E3AA03B08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05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62D53-425B-6048-BF62-63A36671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CA9F1D-1449-9F4C-9FFA-23DED8A5D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C2C66E-A148-BA43-925F-C5ABDD8C0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4FFF34-3525-4A4B-8FE2-AE46786FB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618A-F3EE-1F43-A363-0B5A4E4E279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5CB9B4-C63C-4E40-AC89-96EF1B9A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4F3BF6-281F-7A4D-B890-327839F4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E54-3C08-A14A-A8FC-E3AA03B08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76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9A70A-D741-9144-BEC4-26AE4198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0C1833-401B-8A45-BC0C-3D6754929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8F9AAF-4D89-8346-9880-62019A80E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F6903C-BE45-9F4E-B816-4C277FA8A2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4517BE-24F9-5F43-A7AA-95CDB6D65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1440DE-94B2-6247-89FB-686D49E1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618A-F3EE-1F43-A363-0B5A4E4E279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67E35F-B20D-8D45-A0A7-DB722791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786CB3-0CE2-954B-B94E-5031BE57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E54-3C08-A14A-A8FC-E3AA03B08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EA6F45-9750-1C4F-8B79-4E33A062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0B8581-E39F-034C-9F4F-1457772A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618A-F3EE-1F43-A363-0B5A4E4E279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4F73F3-B4EC-9044-A1C8-116AF3AF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3CCD88-5136-8A4C-B9EB-7F6FC467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E54-3C08-A14A-A8FC-E3AA03B08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63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90CCCC-F234-2445-B97E-D9111AD6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618A-F3EE-1F43-A363-0B5A4E4E279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5C1A84-50D2-6B41-99B3-A530AD8D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7F36380-F36E-C445-961B-EF30D7DB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E54-3C08-A14A-A8FC-E3AA03B08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7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66631-BB06-F749-ACC7-F1A36467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9CBE7-88A9-BC40-891D-AE78C31A3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A5F81A-D0F9-DC46-B439-8F7C76B6D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7883B-8F79-BF4A-B8FE-B3BBABF3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618A-F3EE-1F43-A363-0B5A4E4E279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EE92B9-D5F8-B14F-9198-49F212EE3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083DF-E417-754A-9126-1DF56171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E54-3C08-A14A-A8FC-E3AA03B08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3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54A9A-FA7F-954F-ADD5-BF45595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2CF68A-991D-B842-9FB8-6C7E80FF4A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00D047-F133-214C-92A7-D3ADDAB30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1D5BE8-3128-0348-B12D-9DA9E625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A618A-F3EE-1F43-A363-0B5A4E4E279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54DAD4-E6D1-1840-B21C-076786A9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4A9897-573D-A346-ADAC-C55C2592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CE54-3C08-A14A-A8FC-E3AA03B08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4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EB54A-BA7E-4249-AC2E-075E04FA4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B8B9E-DE95-D54C-91E2-62419599A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E34F2-BE09-FB48-AA08-62C63B079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A618A-F3EE-1F43-A363-0B5A4E4E2790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05A4FC-FBCA-E043-87D4-313BDBBB8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ABB601-767A-D44C-AD09-E9493603A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FCE54-3C08-A14A-A8FC-E3AA03B089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0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806A1-347F-FA4D-A861-6DA11E81945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20181" y="1430593"/>
            <a:ext cx="7049729" cy="2079369"/>
          </a:xfrm>
        </p:spPr>
        <p:txBody>
          <a:bodyPr/>
          <a:lstStyle/>
          <a:p>
            <a:pPr algn="ctr"/>
            <a:br>
              <a:rPr lang="ru-RU" b="1" dirty="0"/>
            </a:br>
            <a:r>
              <a:rPr lang="ru-RU" b="1" dirty="0"/>
              <a:t>Задания для 1</a:t>
            </a:r>
            <a:r>
              <a:rPr lang="en-US" b="1" dirty="0"/>
              <a:t>`</a:t>
            </a:r>
            <a:r>
              <a:rPr lang="ru-RU" b="1" dirty="0"/>
              <a:t>класса</a:t>
            </a:r>
          </a:p>
        </p:txBody>
      </p:sp>
    </p:spTree>
    <p:extLst>
      <p:ext uri="{BB962C8B-B14F-4D97-AF65-F5344CB8AC3E}">
        <p14:creationId xmlns:p14="http://schemas.microsoft.com/office/powerpoint/2010/main" val="298614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5D8D66-CE1A-814F-98AA-1F9DDD5E8E1D}"/>
              </a:ext>
            </a:extLst>
          </p:cNvPr>
          <p:cNvSpPr/>
          <p:nvPr/>
        </p:nvSpPr>
        <p:spPr>
          <a:xfrm>
            <a:off x="1289957" y="538844"/>
            <a:ext cx="9633857" cy="487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  по аналогии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Птица – птенцом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Лягушка - ______________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Собака - ________________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Овца -    ________________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Лошадь - _______________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Рыба -    ________________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Бабочка - _______________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Корова - 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59946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EDFED11-FE71-B24E-9D74-4B8EFE7BC060}"/>
              </a:ext>
            </a:extLst>
          </p:cNvPr>
          <p:cNvSpPr txBox="1"/>
          <p:nvPr/>
        </p:nvSpPr>
        <p:spPr>
          <a:xfrm>
            <a:off x="1214203" y="689548"/>
            <a:ext cx="989350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/>
              <a:t>Игра «наоборот»</a:t>
            </a:r>
          </a:p>
          <a:p>
            <a:pPr algn="ctr"/>
            <a:r>
              <a:rPr lang="ru-RU" b="1" dirty="0"/>
              <a:t> </a:t>
            </a:r>
          </a:p>
          <a:p>
            <a:pPr algn="ctr"/>
            <a:r>
              <a:rPr lang="ru-RU" dirty="0"/>
              <a:t>Из трех вариантов в скобках найдите слово, противоположное по значению.</a:t>
            </a:r>
          </a:p>
          <a:p>
            <a:pPr algn="ctr"/>
            <a:endParaRPr lang="ru-RU" dirty="0"/>
          </a:p>
          <a:p>
            <a:pPr algn="ctr"/>
            <a:endParaRPr lang="ru-RU" sz="2400" dirty="0"/>
          </a:p>
          <a:p>
            <a:pPr algn="ctr"/>
            <a:r>
              <a:rPr lang="ru-RU" sz="3600" b="1" dirty="0"/>
              <a:t>День -  (утро, вечер, ночь)</a:t>
            </a:r>
          </a:p>
          <a:p>
            <a:pPr algn="ctr"/>
            <a:r>
              <a:rPr lang="ru-RU" sz="3600" b="1" dirty="0"/>
              <a:t>Весна – (лето, сутки, осень)</a:t>
            </a:r>
          </a:p>
          <a:p>
            <a:pPr algn="ctr"/>
            <a:r>
              <a:rPr lang="ru-RU" sz="3600" b="1" dirty="0"/>
              <a:t>Глубокий – (низкий, мелкий, большой)</a:t>
            </a:r>
          </a:p>
          <a:p>
            <a:pPr algn="ctr"/>
            <a:r>
              <a:rPr lang="ru-RU" sz="3600" b="1" dirty="0"/>
              <a:t>Умный – (хороший, красивый, глупый)</a:t>
            </a:r>
          </a:p>
          <a:p>
            <a:pPr algn="ctr"/>
            <a:r>
              <a:rPr lang="ru-RU" sz="3600" b="1" dirty="0"/>
              <a:t>Здоровье – (болезнь, беда, веселье)</a:t>
            </a:r>
          </a:p>
          <a:p>
            <a:pPr algn="ctr"/>
            <a:r>
              <a:rPr lang="ru-RU" sz="3600" b="1" dirty="0"/>
              <a:t>Деревня – (село, город, посёлок)</a:t>
            </a:r>
          </a:p>
          <a:p>
            <a:endParaRPr lang="ru-RU" sz="36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36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A20917-2C69-3443-B25F-AA8B91F1F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1102"/>
            <a:ext cx="12192000" cy="581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8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81EC80-B66A-B642-888E-60C641C25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178"/>
            <a:ext cx="12192000" cy="4763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ECAD1F-A662-B843-830B-E5EA61CC02BF}"/>
              </a:ext>
            </a:extLst>
          </p:cNvPr>
          <p:cNvSpPr txBox="1"/>
          <p:nvPr/>
        </p:nvSpPr>
        <p:spPr>
          <a:xfrm>
            <a:off x="571500" y="214313"/>
            <a:ext cx="11101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Вспомните, какие картинки были в парах.  Назовите пару каждой картинке</a:t>
            </a:r>
          </a:p>
        </p:txBody>
      </p:sp>
    </p:spTree>
    <p:extLst>
      <p:ext uri="{BB962C8B-B14F-4D97-AF65-F5344CB8AC3E}">
        <p14:creationId xmlns:p14="http://schemas.microsoft.com/office/powerpoint/2010/main" val="200384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EF0DB6-2717-9A48-A0E1-CC89D85EB497}"/>
              </a:ext>
            </a:extLst>
          </p:cNvPr>
          <p:cNvSpPr/>
          <p:nvPr/>
        </p:nvSpPr>
        <p:spPr>
          <a:xfrm>
            <a:off x="1228725" y="414338"/>
            <a:ext cx="9189439" cy="6005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общее название каждой группе слов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">
              <a:lnSpc>
                <a:spcPct val="150000"/>
              </a:lnSpc>
              <a:spcAft>
                <a:spcPts val="56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Удав, гадюка, кобра - ________________________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Варан, игуана, хамелеон - ____________________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Шасси, крылья, иллюминатор - ________________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С.Я. Маршак, С.В. Михалков,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А.Л.Барто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___________________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610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Плечо, локоть, пальцы - _____________________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4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E87EA8-291B-7F4A-A20D-1D7ECD0E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757" y="0"/>
            <a:ext cx="9576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BF2B1C-9189-DB49-9E43-09F464CC5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560" y="862505"/>
            <a:ext cx="9003761" cy="5995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230B21-2D5F-6C47-932E-0CADCD113714}"/>
              </a:ext>
            </a:extLst>
          </p:cNvPr>
          <p:cNvSpPr txBox="1"/>
          <p:nvPr/>
        </p:nvSpPr>
        <p:spPr>
          <a:xfrm>
            <a:off x="2153265" y="294967"/>
            <a:ext cx="7477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Что изменилось? Найдите 7 отличий</a:t>
            </a:r>
          </a:p>
        </p:txBody>
      </p:sp>
    </p:spTree>
    <p:extLst>
      <p:ext uri="{BB962C8B-B14F-4D97-AF65-F5344CB8AC3E}">
        <p14:creationId xmlns:p14="http://schemas.microsoft.com/office/powerpoint/2010/main" val="213195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F90E25-26ED-D546-9D28-94292D2AC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-1"/>
            <a:ext cx="5922011" cy="39433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8C0311-7234-9C46-9B2A-BD64D4EEC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640" y="2563585"/>
            <a:ext cx="6014174" cy="41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6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1EDDC1-8F58-414B-86BA-F9DC24498D67}"/>
              </a:ext>
            </a:extLst>
          </p:cNvPr>
          <p:cNvSpPr/>
          <p:nvPr/>
        </p:nvSpPr>
        <p:spPr>
          <a:xfrm>
            <a:off x="653143" y="326570"/>
            <a:ext cx="10972799" cy="5002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 лишнее слово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каждом ряду найди слово, которое по смыслу не подходит к остальным трем словам.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Блокнот, газета, тетрадь, портфель.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Поезд, самолет, самокат, пароход.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Воробей, орёл, оса, ласточка.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Автобус, трамвай, самолет, троллейбус.</a:t>
            </a:r>
            <a:endParaRPr lang="ru-RU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Молоко, чай, лимонад, хлеб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14939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238</Words>
  <Application>Microsoft Macintosh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Задания для 1`класса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1`класс</dc:title>
  <dc:creator>user2017</dc:creator>
  <cp:lastModifiedBy>Microsoft Office User</cp:lastModifiedBy>
  <cp:revision>13</cp:revision>
  <dcterms:created xsi:type="dcterms:W3CDTF">2021-08-11T14:19:24Z</dcterms:created>
  <dcterms:modified xsi:type="dcterms:W3CDTF">2022-02-02T08:53:08Z</dcterms:modified>
</cp:coreProperties>
</file>