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56" r:id="rId3"/>
    <p:sldId id="257" r:id="rId4"/>
    <p:sldId id="262" r:id="rId5"/>
    <p:sldId id="275" r:id="rId6"/>
    <p:sldId id="264" r:id="rId7"/>
    <p:sldId id="267" r:id="rId8"/>
    <p:sldId id="274" r:id="rId9"/>
    <p:sldId id="273" r:id="rId10"/>
    <p:sldId id="265" r:id="rId11"/>
    <p:sldId id="260" r:id="rId12"/>
    <p:sldId id="271" r:id="rId13"/>
    <p:sldId id="268" r:id="rId14"/>
    <p:sldId id="269" r:id="rId15"/>
    <p:sldId id="258" r:id="rId16"/>
    <p:sldId id="259" r:id="rId17"/>
    <p:sldId id="270" r:id="rId18"/>
    <p:sldId id="261" r:id="rId19"/>
    <p:sldId id="272" r:id="rId20"/>
    <p:sldId id="266" r:id="rId21"/>
    <p:sldId id="276" r:id="rId22"/>
    <p:sldId id="277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CB75C9-E28F-4F85-A5A8-A8A0F2F63A76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0B7054-6259-4DB4-8FEE-728811AD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atyaburg.ru/razdely/zabavnye-zhivotnye/lastochki-strizhi-foto-video" TargetMode="External"/><Relationship Id="rId2" Type="http://schemas.openxmlformats.org/officeDocument/2006/relationships/hyperlink" Target="http://go.mail.ru/search?mailru=1&amp;iewtf=%E2%98%A0&amp;q=%D1%81%D0%BA%D0%B0%D0%BA%D0%B0%D0%BB%D0%BA%D0%B0+%D0%BA%D0%B0%D1%80%D1%82%D0%B8%D0%BD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zveri.ru/" TargetMode="External"/><Relationship Id="rId5" Type="http://schemas.openxmlformats.org/officeDocument/2006/relationships/hyperlink" Target="http://grandwallpapers.net/cat/people" TargetMode="External"/><Relationship Id="rId4" Type="http://schemas.openxmlformats.org/officeDocument/2006/relationships/hyperlink" Target="http://grib.softrain.info/gallery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61" y="5634081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804" y="3606750"/>
            <a:ext cx="6490238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САМЫЙ УМНЫЙ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 1 КЛАССА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1631" y="908720"/>
            <a:ext cx="6651411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ИНТЕЛЛЕКТУАЛЬНАЯ   ИГРА</a:t>
            </a:r>
          </a:p>
          <a:p>
            <a:pPr algn="ctr"/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69663" y="5949280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Учитель начальных классов Лаврова И.П.</a:t>
            </a:r>
          </a:p>
          <a:p>
            <a:pPr algn="ctr"/>
            <a:r>
              <a:rPr lang="ru-RU" sz="1000" dirty="0" smtClean="0"/>
              <a:t>ОГКОУ «Школа-интернат № 88 « Улыбка»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565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Этот город столица нашей страны.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37337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1.Новгород 2.Екатеринбург</a:t>
            </a:r>
          </a:p>
          <a:p>
            <a:r>
              <a:rPr lang="ru-RU" sz="3200" b="1" dirty="0" smtClean="0"/>
              <a:t>3.Москва</a:t>
            </a:r>
          </a:p>
          <a:p>
            <a:r>
              <a:rPr lang="ru-RU" sz="3200" b="1" dirty="0" smtClean="0"/>
              <a:t>4.Санкт-Петербург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" y="1481438"/>
            <a:ext cx="28945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0830"/>
            <a:ext cx="2520280" cy="28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орган человека, который может улавливать различные запахи?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771800" y="2737495"/>
            <a:ext cx="2088232" cy="287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1.Ухо</a:t>
            </a:r>
          </a:p>
          <a:p>
            <a:pPr marL="0" indent="0">
              <a:buNone/>
            </a:pPr>
            <a:r>
              <a:rPr lang="ru-RU" sz="3600" dirty="0" smtClean="0"/>
              <a:t>2.Глаз</a:t>
            </a:r>
          </a:p>
          <a:p>
            <a:pPr marL="0" indent="0">
              <a:buNone/>
            </a:pPr>
            <a:r>
              <a:rPr lang="ru-RU" sz="3600" dirty="0" smtClean="0"/>
              <a:t>3.Рука</a:t>
            </a:r>
          </a:p>
          <a:p>
            <a:pPr marL="0" indent="0">
              <a:buNone/>
            </a:pPr>
            <a:r>
              <a:rPr lang="ru-RU" sz="3600" dirty="0" smtClean="0"/>
              <a:t>4. Нос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362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8" y="2408490"/>
            <a:ext cx="1866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0" y="4452286"/>
            <a:ext cx="16002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2286"/>
            <a:ext cx="1562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945"/>
            <a:ext cx="8229600" cy="22902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Это часть тела человека, которая может поднять, схватить, сжать, погладить, постучать, покрошить, похлопать.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996952"/>
            <a:ext cx="22829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1.Рука </a:t>
            </a:r>
          </a:p>
          <a:p>
            <a:r>
              <a:rPr lang="ru-RU" sz="4000" b="1" dirty="0" smtClean="0"/>
              <a:t>2.Нога</a:t>
            </a:r>
          </a:p>
          <a:p>
            <a:r>
              <a:rPr lang="ru-RU" sz="4000" b="1" dirty="0" smtClean="0"/>
              <a:t>3.Глаз</a:t>
            </a:r>
          </a:p>
          <a:p>
            <a:r>
              <a:rPr lang="ru-RU" sz="4000" b="1" dirty="0" smtClean="0"/>
              <a:t>4.Живот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18669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3752"/>
            <a:ext cx="18653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3076"/>
            <a:ext cx="1866900" cy="20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445"/>
            <a:ext cx="186531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 называется наша планета?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7395" y="2482503"/>
            <a:ext cx="3464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1.Меркурий </a:t>
            </a:r>
          </a:p>
          <a:p>
            <a:r>
              <a:rPr lang="ru-RU" sz="3600" b="1" dirty="0" smtClean="0"/>
              <a:t>2.Земля </a:t>
            </a:r>
          </a:p>
          <a:p>
            <a:r>
              <a:rPr lang="ru-RU" sz="3600" b="1" dirty="0" smtClean="0"/>
              <a:t>3.Венера</a:t>
            </a:r>
          </a:p>
          <a:p>
            <a:r>
              <a:rPr lang="ru-RU" sz="3600" b="1" dirty="0" smtClean="0"/>
              <a:t>4.Россия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488307" cy="207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748174" cy="21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6665"/>
            <a:ext cx="2458893" cy="23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8496"/>
            <a:ext cx="2748174" cy="205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спортивный инвентарь используют футболисты?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204864"/>
            <a:ext cx="369844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1.Скакалка </a:t>
            </a:r>
          </a:p>
          <a:p>
            <a:r>
              <a:rPr lang="ru-RU" sz="4800" b="1" dirty="0" smtClean="0"/>
              <a:t>2.Клюшка </a:t>
            </a:r>
          </a:p>
          <a:p>
            <a:r>
              <a:rPr lang="ru-RU" sz="4800" b="1" dirty="0" smtClean="0"/>
              <a:t>3.Сани </a:t>
            </a:r>
          </a:p>
          <a:p>
            <a:r>
              <a:rPr lang="ru-RU" sz="4800" b="1" dirty="0" smtClean="0"/>
              <a:t>4.Мяч</a:t>
            </a:r>
            <a:endParaRPr lang="ru-RU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247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29" y="2492896"/>
            <a:ext cx="18573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9" y="4639704"/>
            <a:ext cx="2311609" cy="1961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47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называется вид спорта, когда мужчина и женщина выполняют различные танцевальные движения в коньках на льду?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28" y="3573016"/>
            <a:ext cx="4038600" cy="3129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Хоккей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Г</a:t>
            </a:r>
            <a:r>
              <a:rPr lang="ru-RU" dirty="0" smtClean="0"/>
              <a:t>имнастика </a:t>
            </a:r>
          </a:p>
          <a:p>
            <a:pPr marL="0" indent="0">
              <a:buNone/>
            </a:pPr>
            <a:r>
              <a:rPr lang="ru-RU" dirty="0" smtClean="0"/>
              <a:t>3.Фигурное катание 4.Спортивные танцы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Хлеб всему голова. Что это?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2780928"/>
            <a:ext cx="403860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1.Загадка</a:t>
            </a:r>
          </a:p>
          <a:p>
            <a:pPr marL="0" indent="0">
              <a:buNone/>
            </a:pPr>
            <a:r>
              <a:rPr lang="ru-RU" dirty="0" smtClean="0"/>
              <a:t>2.Пословица 3.Колыбельная</a:t>
            </a:r>
          </a:p>
          <a:p>
            <a:pPr marL="0" indent="0">
              <a:buNone/>
            </a:pPr>
            <a:r>
              <a:rPr lang="ru-RU" dirty="0" smtClean="0"/>
              <a:t>4.Сказка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1" y="332656"/>
            <a:ext cx="800323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чем говорится в этой пословице: </a:t>
            </a:r>
            <a:br>
              <a:rPr lang="ru-RU" dirty="0" smtClean="0"/>
            </a:br>
            <a:r>
              <a:rPr lang="ru-RU" dirty="0" smtClean="0"/>
              <a:t>«Без труда не вынешь и рыбку из пруда».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956" y="3244334"/>
            <a:ext cx="37561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1.О жадности </a:t>
            </a:r>
          </a:p>
          <a:p>
            <a:r>
              <a:rPr lang="ru-RU" sz="4000" b="1" dirty="0" smtClean="0"/>
              <a:t>2.Об уме </a:t>
            </a:r>
          </a:p>
          <a:p>
            <a:r>
              <a:rPr lang="ru-RU" sz="4000" b="1" dirty="0" smtClean="0"/>
              <a:t>3.О труде </a:t>
            </a:r>
          </a:p>
          <a:p>
            <a:r>
              <a:rPr lang="ru-RU" sz="4000" b="1" dirty="0" smtClean="0"/>
              <a:t>4.О хитрости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259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из этих грибов существует на самом деле?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88840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1.Лисички</a:t>
            </a:r>
          </a:p>
          <a:p>
            <a:r>
              <a:rPr lang="ru-RU" sz="3600" dirty="0" smtClean="0"/>
              <a:t>2.Зайчишки</a:t>
            </a:r>
            <a:endParaRPr lang="ru-RU" sz="3600" dirty="0"/>
          </a:p>
          <a:p>
            <a:r>
              <a:rPr lang="ru-RU" sz="3600" dirty="0" smtClean="0"/>
              <a:t>3.Медвежки</a:t>
            </a:r>
          </a:p>
          <a:p>
            <a:r>
              <a:rPr lang="ru-RU" sz="3600" dirty="0" smtClean="0"/>
              <a:t>4.Енотики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57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Этот гриб называют царем грибов.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9862" y="3577371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</a:p>
          <a:p>
            <a:r>
              <a:rPr lang="ru-RU" sz="3200" b="1" dirty="0" smtClean="0"/>
              <a:t>4.Белый гриб (боровик)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7" y="1484784"/>
            <a:ext cx="1652697" cy="19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7" y="4529403"/>
            <a:ext cx="18764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25" y="1448779"/>
            <a:ext cx="2232247" cy="19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8" y="5157192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900" y="328498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1.Поганка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964" y="3944628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2. М</a:t>
            </a:r>
            <a:r>
              <a:rPr lang="ru-RU" sz="3200" b="1" dirty="0" smtClean="0"/>
              <a:t>ухомор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442158"/>
            <a:ext cx="358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3.Красноголовик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35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1 раунд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9568" y="4384780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 4 вариантов ответа, выбрать  один 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236227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то растение используют в лекарственных целях, оно символ России, и девчонки гадают на нем.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40968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1.Цветик-семицветик 2.Ромашка </a:t>
            </a:r>
          </a:p>
          <a:p>
            <a:r>
              <a:rPr lang="ru-RU" sz="3600" b="1" dirty="0" smtClean="0"/>
              <a:t>3.Одуванчик</a:t>
            </a:r>
          </a:p>
          <a:p>
            <a:r>
              <a:rPr lang="ru-RU" sz="3600" b="1" dirty="0" smtClean="0"/>
              <a:t>4.Роза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963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452251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2 РАУНД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697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Составить слово из букв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9559" y="4932977"/>
            <a:ext cx="3648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/>
              <a:t>носаи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3972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 smtClean="0"/>
              <a:t>поигри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9559" y="3371508"/>
            <a:ext cx="403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 smtClean="0"/>
              <a:t>лоякбо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852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242048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СОСТАВЬ СЛОВА ИЗ БУКВ СЛОВА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002060"/>
                </a:solidFill>
              </a:rPr>
              <a:t>ПЕРВОКЛАССНИК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http://go.mail.ru/search?mailru=1&amp;iewtf=%E2%98%A0&amp;q=%D1%81%D0%BA%D0%B0%D0%BA%D0%B0%D0%BB%D0%BA%D0%B0+%</a:t>
            </a:r>
            <a:r>
              <a:rPr lang="en-US" sz="1200" dirty="0" smtClean="0">
                <a:hlinkClick r:id="rId2"/>
              </a:rPr>
              <a:t>D0%BA%D0%B0%D1%80%D1%82%D0%B8%D0%BD%D0%BA%D0%B0</a:t>
            </a:r>
            <a:r>
              <a:rPr lang="ru-RU" sz="1200" dirty="0" smtClean="0"/>
              <a:t> – картинки предметов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katyaburg.ru/razdely/zabavnye-zhivotnye/lastochki-strizhi-foto-video</a:t>
            </a:r>
            <a:r>
              <a:rPr lang="ru-RU" sz="1200" dirty="0" smtClean="0"/>
              <a:t> - птицы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3278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grib.softrain.info/gallery.php</a:t>
            </a:r>
            <a:r>
              <a:rPr lang="ru-RU" sz="1200" dirty="0" smtClean="0"/>
              <a:t> - грибы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0966" y="3292886"/>
            <a:ext cx="3672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grandwallpapers.net/cat/people</a:t>
            </a:r>
            <a:r>
              <a:rPr lang="ru-RU" sz="1200" dirty="0" smtClean="0"/>
              <a:t> - человек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966" y="3933056"/>
            <a:ext cx="2451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http://fotozveri.ru</a:t>
            </a:r>
            <a:r>
              <a:rPr lang="en-US" sz="1200" dirty="0" smtClean="0">
                <a:hlinkClick r:id="rId6"/>
              </a:rPr>
              <a:t>/</a:t>
            </a:r>
            <a:r>
              <a:rPr lang="ru-RU" sz="1200" dirty="0" smtClean="0"/>
              <a:t> - животные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93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Кто из этих животных впадает на зиму в спячку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641" y="1687638"/>
            <a:ext cx="1730288" cy="4640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73820" y="1628800"/>
            <a:ext cx="1680251" cy="423738"/>
          </a:xfrm>
        </p:spPr>
        <p:txBody>
          <a:bodyPr>
            <a:normAutofit/>
          </a:bodyPr>
          <a:lstStyle/>
          <a:p>
            <a:r>
              <a:rPr lang="ru-RU" dirty="0" smtClean="0"/>
              <a:t>2.белка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581128"/>
            <a:ext cx="1522512" cy="48564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3.лиса</a:t>
            </a:r>
            <a:endParaRPr lang="ru-RU" sz="2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9941" y="4581128"/>
            <a:ext cx="1944216" cy="4207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4. медведь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20" y="5066775"/>
            <a:ext cx="2236258" cy="141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32" y="2168860"/>
            <a:ext cx="162783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83991"/>
            <a:ext cx="1512168" cy="117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68860"/>
            <a:ext cx="17430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Какое животное начало петь песню в мультфильме</a:t>
            </a:r>
            <a:br>
              <a:rPr lang="ru-RU" dirty="0" smtClean="0"/>
            </a:br>
            <a:r>
              <a:rPr lang="ru-RU" dirty="0" smtClean="0"/>
              <a:t> «Я на солнышке лежу»?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1.Медведь </a:t>
            </a:r>
          </a:p>
          <a:p>
            <a:r>
              <a:rPr lang="ru-RU" sz="3600" b="1" dirty="0" smtClean="0"/>
              <a:t>2.Кролик</a:t>
            </a:r>
          </a:p>
          <a:p>
            <a:r>
              <a:rPr lang="ru-RU" sz="3600" b="1" dirty="0" smtClean="0"/>
              <a:t>3.Черепаха </a:t>
            </a:r>
          </a:p>
          <a:p>
            <a:r>
              <a:rPr lang="ru-RU" sz="3600" b="1" dirty="0" smtClean="0"/>
              <a:t>4.Обезьяна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535311"/>
            <a:ext cx="22367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82899"/>
            <a:ext cx="2181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6" y="5060484"/>
            <a:ext cx="21717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52308"/>
            <a:ext cx="2324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252972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</a:t>
            </a:r>
            <a:r>
              <a:rPr lang="ru-RU" sz="3200" dirty="0" smtClean="0"/>
              <a:t>то животное живет непосредственно в водоеме, строит себе хатки из деревьев, срезая их собственными зубами</a:t>
            </a:r>
            <a:r>
              <a:rPr lang="ru-RU" sz="3200" dirty="0"/>
              <a:t>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Имеет мощный хвост.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645024"/>
            <a:ext cx="27590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</a:t>
            </a:r>
            <a:r>
              <a:rPr lang="ru-RU" sz="4000" b="1" dirty="0" smtClean="0"/>
              <a:t>.Утка</a:t>
            </a:r>
          </a:p>
          <a:p>
            <a:r>
              <a:rPr lang="ru-RU" sz="4000" b="1" dirty="0" smtClean="0"/>
              <a:t>2.Бобр</a:t>
            </a:r>
          </a:p>
          <a:p>
            <a:r>
              <a:rPr lang="ru-RU" sz="4000" b="1" dirty="0" smtClean="0"/>
              <a:t>3.Ондатра</a:t>
            </a:r>
          </a:p>
          <a:p>
            <a:r>
              <a:rPr lang="ru-RU" sz="4000" b="1" dirty="0" smtClean="0"/>
              <a:t>4.Хомяк</a:t>
            </a:r>
            <a:endParaRPr lang="ru-RU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8384"/>
            <a:ext cx="215798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2983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5759"/>
            <a:ext cx="215798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0808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Это животное хищник, питается дождевыми червями, яйцами, грибами, может даже съесть змееныша; на зиму впадает в спячку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780928"/>
            <a:ext cx="27376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Ёж</a:t>
            </a:r>
          </a:p>
          <a:p>
            <a:r>
              <a:rPr lang="ru-RU" sz="3200" b="1" dirty="0" smtClean="0"/>
              <a:t>2.Крот </a:t>
            </a:r>
          </a:p>
          <a:p>
            <a:r>
              <a:rPr lang="ru-RU" sz="3200" b="1" dirty="0" smtClean="0"/>
              <a:t>3.Волк </a:t>
            </a:r>
          </a:p>
          <a:p>
            <a:r>
              <a:rPr lang="ru-RU" sz="3200" b="1" dirty="0" smtClean="0"/>
              <a:t>4.Лиса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8987"/>
            <a:ext cx="223085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44212"/>
            <a:ext cx="2133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4941168"/>
            <a:ext cx="2257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105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1" y="274638"/>
            <a:ext cx="8229600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 называется  насекомое, которое собирает нектар и пыльцу с цветов, складирует их</a:t>
            </a:r>
            <a:br>
              <a:rPr lang="ru-RU" dirty="0" smtClean="0"/>
            </a:br>
            <a:r>
              <a:rPr lang="ru-RU" dirty="0" smtClean="0"/>
              <a:t> в ульях, имеет острое жало для защиты?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7546" y="3244334"/>
            <a:ext cx="21820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1.Пчела </a:t>
            </a:r>
          </a:p>
          <a:p>
            <a:r>
              <a:rPr lang="ru-RU" sz="3600" b="1" dirty="0" smtClean="0"/>
              <a:t>2.Оса</a:t>
            </a:r>
          </a:p>
          <a:p>
            <a:r>
              <a:rPr lang="ru-RU" sz="3600" b="1" dirty="0" smtClean="0"/>
              <a:t>3.Шмель</a:t>
            </a:r>
          </a:p>
          <a:p>
            <a:r>
              <a:rPr lang="ru-RU" sz="3600" b="1" dirty="0" smtClean="0"/>
              <a:t>4.Муха</a:t>
            </a:r>
            <a:endParaRPr lang="ru-RU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4334"/>
            <a:ext cx="1819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14480"/>
            <a:ext cx="22288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33229"/>
            <a:ext cx="1905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77" y="2924944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21462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 птица не умеет летать, относиться к семейству </a:t>
            </a:r>
            <a:r>
              <a:rPr lang="ru-RU" sz="3200" dirty="0" err="1" smtClean="0"/>
              <a:t>страусиных</a:t>
            </a:r>
            <a:r>
              <a:rPr lang="ru-RU" sz="3200" dirty="0" smtClean="0"/>
              <a:t>, довольно большого размера.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255274"/>
            <a:ext cx="3013967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600" b="1" dirty="0" smtClean="0"/>
              <a:t>1.Эму</a:t>
            </a:r>
          </a:p>
          <a:p>
            <a:r>
              <a:rPr lang="ru-RU" sz="3600" b="1" dirty="0" smtClean="0"/>
              <a:t> 2.Фламинго</a:t>
            </a:r>
            <a:endParaRPr lang="ru-RU" sz="3600" b="1" dirty="0"/>
          </a:p>
          <a:p>
            <a:r>
              <a:rPr lang="ru-RU" sz="3600" b="1" dirty="0" smtClean="0"/>
              <a:t> 3.Павлин</a:t>
            </a:r>
            <a:endParaRPr lang="ru-RU" sz="3600" b="1" dirty="0"/>
          </a:p>
          <a:p>
            <a:r>
              <a:rPr lang="ru-RU" sz="3600" b="1" dirty="0" smtClean="0"/>
              <a:t> 4.Курица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247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" y="4237918"/>
            <a:ext cx="216024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4" y="2680345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3" y="4328170"/>
            <a:ext cx="2200275" cy="23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Какую песню пел Кот Леопольд в мультфильме?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67335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1.В лесу родилась елочка.</a:t>
            </a:r>
          </a:p>
          <a:p>
            <a:r>
              <a:rPr lang="ru-RU" sz="2800" b="1" dirty="0" smtClean="0"/>
              <a:t>2.В траве сидел кузнечик. </a:t>
            </a:r>
          </a:p>
          <a:p>
            <a:r>
              <a:rPr lang="ru-RU" sz="2800" b="1" dirty="0" smtClean="0"/>
              <a:t>3.От улыбки станет всем светлей.</a:t>
            </a:r>
          </a:p>
          <a:p>
            <a:r>
              <a:rPr lang="ru-RU" sz="2800" b="1" dirty="0" smtClean="0"/>
              <a:t>4.Я весь день сижу на  крутом бережку…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69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399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Trebuchet MS</vt:lpstr>
      <vt:lpstr>Wingdings</vt:lpstr>
      <vt:lpstr>Wingdings 2</vt:lpstr>
      <vt:lpstr>Изящная</vt:lpstr>
      <vt:lpstr>Презентация PowerPoint</vt:lpstr>
      <vt:lpstr>1 раунд</vt:lpstr>
      <vt:lpstr>1. Кто из этих животных впадает на зиму в спячку</vt:lpstr>
      <vt:lpstr>Какое животное начало петь песню в мультфильме  «Я на солнышке лежу»? </vt:lpstr>
      <vt:lpstr>Это животное живет непосредственно в водоеме, строит себе хатки из деревьев, срезая их собственными зубами, Имеет мощный хвост. </vt:lpstr>
      <vt:lpstr>Это животное хищник, питается дождевыми червями, яйцами, грибами, может даже съесть змееныша; на зиму впадает в спячку</vt:lpstr>
      <vt:lpstr>Как называется  насекомое, которое собирает нектар и пыльцу с цветов, складирует их  в ульях, имеет острое жало для защиты?</vt:lpstr>
      <vt:lpstr>Эта птица не умеет летать, относиться к семейству страусиных, довольно большого размера. </vt:lpstr>
      <vt:lpstr>Какую песню пел Кот Леопольд в мультфильме? </vt:lpstr>
      <vt:lpstr>Этот город столица нашей страны. </vt:lpstr>
      <vt:lpstr>Как называется орган человека, который может улавливать различные запахи?</vt:lpstr>
      <vt:lpstr>Это часть тела человека, которая может поднять, схватить, сжать, погладить, постучать, покрошить, похлопать.</vt:lpstr>
      <vt:lpstr>Как называется наша планета? </vt:lpstr>
      <vt:lpstr>Какой спортивный инвентарь используют футболисты?</vt:lpstr>
      <vt:lpstr>Как называется вид спорта, когда мужчина и женщина выполняют различные танцевальные движения в коньках на льду? </vt:lpstr>
      <vt:lpstr>Хлеб всему голова. Что это? </vt:lpstr>
      <vt:lpstr>О чем говорится в этой пословице:  «Без труда не вынешь и рыбку из пруда».</vt:lpstr>
      <vt:lpstr>Какой из этих грибов существует на самом деле? </vt:lpstr>
      <vt:lpstr>Этот гриб называют царем грибов. </vt:lpstr>
      <vt:lpstr>Это растение используют в лекарственных целях, оно символ России, и девчонки гадают на нем. </vt:lpstr>
      <vt:lpstr>   2 РАУНД</vt:lpstr>
      <vt:lpstr>      Составить слово из букв </vt:lpstr>
      <vt:lpstr>       СОСТАВЬ СЛОВА ИЗ БУКВ СЛОВА    ПЕРВОКЛАССНИК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2012-10-22T14:49:53Z</dcterms:created>
  <dcterms:modified xsi:type="dcterms:W3CDTF">2020-03-23T07:17:23Z</dcterms:modified>
</cp:coreProperties>
</file>