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AC1"/>
    <a:srgbClr val="327E6C"/>
    <a:srgbClr val="1C5C90"/>
    <a:srgbClr val="3A927D"/>
    <a:srgbClr val="164770"/>
    <a:srgbClr val="245A4D"/>
    <a:srgbClr val="66C2AC"/>
    <a:srgbClr val="14436A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0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57AC1"/>
                </a:solidFill>
              </a:rPr>
              <a:t>Классный час-беседа «Конфликты в вашей жизни, или…»</a:t>
            </a:r>
            <a:endParaRPr lang="ru-RU" dirty="0">
              <a:solidFill>
                <a:srgbClr val="257AC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288032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327E6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Социальный конфликт </a:t>
            </a:r>
            <a:r>
              <a:rPr lang="ru-RU" sz="1600" b="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– </a:t>
            </a:r>
            <a:r>
              <a:rPr lang="ru-RU" sz="1800" b="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результат развития социальных противоречий, выражающийся в противостоянии различных социальных групп.</a:t>
            </a:r>
            <a:br>
              <a:rPr lang="ru-RU" sz="1800" b="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Picture 3" descr="L:\Проблемный семинар по конфликту\Конфликт\konflik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033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5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Житейские </a:t>
            </a:r>
            <a:r>
              <a:rPr lang="ru-RU" sz="4000" dirty="0">
                <a:effectLst/>
                <a:latin typeface="Times New Roman"/>
                <a:ea typeface="Calibri"/>
                <a:cs typeface="Times New Roman"/>
              </a:rPr>
              <a:t>конфликтные ситуации.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1.	Ты хочешь сегодня подольше гулять, а родители не разрешают, между вами возникла конфликтная ситуация.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2.	На одной из перемен к тебе подошел старшеклассник, попросил посмотреть твой мобильный телефон и без разрешения начал с него звонить, из-за чего и возник конфликт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	Ты любишь смотреть громкую музыку, а родители предпочитают тишину в доме, по этому поводу у тебя с ними часто возникают конфликты.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	Перед сном ты часто просматриваешь любимые журналы. Это занятие настолько захватывает тебя, что ты не можешь оторваться и лечь, наконец, спать. Из-за этого у тебя возникают конфликты с родителями.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2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Разыграем ситуацию</a:t>
            </a:r>
            <a:endParaRPr lang="ru-RU" dirty="0"/>
          </a:p>
        </p:txBody>
      </p:sp>
      <p:pic>
        <p:nvPicPr>
          <p:cNvPr id="6146" name="Picture 2" descr="E:\школа-22\Воспитательная работа\фотоотчеты\фотоотчеты по мероприятиям 2016-2017\фото классный час  конфликты в нашей жизни\SAM_8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7687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7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Нарастание конфликта:</a:t>
            </a:r>
            <a:endParaRPr lang="ru-RU" dirty="0"/>
          </a:p>
        </p:txBody>
      </p:sp>
      <p:pic>
        <p:nvPicPr>
          <p:cNvPr id="7170" name="Picture 2" descr="E:\школа-22\Воспитательная работа\фотоотчеты\фотоотчеты по мероприятиям 2016-2017\фото классный час  конфликты в нашей жизни\SAM_8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6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разрешения и предотвращения конфликта:</a:t>
            </a:r>
            <a:endParaRPr lang="ru-RU" dirty="0"/>
          </a:p>
        </p:txBody>
      </p:sp>
      <p:pic>
        <p:nvPicPr>
          <p:cNvPr id="8194" name="Picture 2" descr="E:\школа-22\Воспитательная работа\фотоотчеты\фотоотчеты по мероприятиям 2016-2017\фото классный час  конфликты в нашей жизни\SAM_8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1520"/>
            <a:ext cx="7056784" cy="44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2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>
                <a:latin typeface="Times New Roman"/>
                <a:ea typeface="Times New Roman"/>
                <a:cs typeface="Times New Roman"/>
              </a:rPr>
              <a:t>Друзья! Конфликтная ситуация может коренным образом изменить вашу жизнь! Постарайтесь, чтобы эти изменения были в лучшую сторону!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1. Прежде, чем вступить в конфликтную ситуацию, подумайте над тем, какой результат вы хотите получить.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2.Убедитесь в том, что этот результат для вас действительно важен.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3. В конфликте признавайте не только свои интересы, но и интересы другого человека.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4. Соблюдайте этику поведения в конфликтной ситуации, решайте проблему, а не сводите счеты.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5. Будьте тверды и открыты, если убеждены в своей правоте.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6. Заставьте себя слышать доводы своего оппонента.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7. Не унижайте и не оскорбляйте другого человека для того, чтобы потом не сгореть со стыда при встрече с ним и не </a:t>
            </a:r>
            <a:r>
              <a:rPr lang="ru-RU" sz="2500" dirty="0" err="1">
                <a:latin typeface="Times New Roman"/>
                <a:ea typeface="Times New Roman"/>
                <a:cs typeface="Times New Roman"/>
              </a:rPr>
              <a:t>мучаться</a:t>
            </a:r>
            <a:r>
              <a:rPr lang="ru-RU" sz="2500" dirty="0">
                <a:latin typeface="Times New Roman"/>
                <a:ea typeface="Times New Roman"/>
                <a:cs typeface="Times New Roman"/>
              </a:rPr>
              <a:t> раскаянием.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8. Будьте справедливы и честны в конфликте, не жалейте себя.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9. Умейте вовремя остановиться, чтобы не остаться без оппонента.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  <a:cs typeface="Times New Roman"/>
              </a:rPr>
              <a:t>10. Дорожите собственным уважением к самому себе, решаясь идти на конфликт с тем, кто слабее вас.</a:t>
            </a:r>
            <a:endParaRPr lang="ru-RU" sz="2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73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0" dirty="0">
                <a:solidFill>
                  <a:srgbClr val="1C5C9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0" dirty="0">
                <a:solidFill>
                  <a:srgbClr val="1C5C9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2290" name="Picture 2" descr="C:\Documents and Settings\Tanya\Рабочий стол\выступление на МО\конфликты\0015-015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168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час-беседа</a:t>
            </a:r>
            <a:endParaRPr lang="ru-RU" dirty="0"/>
          </a:p>
        </p:txBody>
      </p:sp>
      <p:pic>
        <p:nvPicPr>
          <p:cNvPr id="1026" name="Picture 2" descr="E:\школа-22\Воспитательная работа\фотоотчеты\фотоотчеты по мероприятиям 2016-2017\фото классный час  конфликты в нашей жизни\SAM_7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4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Эпиграф:</a:t>
            </a:r>
            <a:endParaRPr lang="ru-RU" dirty="0"/>
          </a:p>
        </p:txBody>
      </p:sp>
      <p:pic>
        <p:nvPicPr>
          <p:cNvPr id="2050" name="Picture 2" descr="C:\Documents and Settings\Tanya\Рабочий стол\выступление на МО\конфликты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632847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1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 «Коробочка»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620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 человек всю жизнь искал безоблачное, счастливое, идеальное устройство жизни. Он сносил немало башмаков, обойдя много стран. Наконец, в одном городе на площади он увидел толпу. Все стремились пробиться к стоявшей в середине коробочке и заглянуть в одно из ее окошек.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62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Когда это удалось нашему страннику, то он был потрясен, очарован тем, что увидел. Это было то, к чему он стремился всю жизнь.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62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Вечером, счастливый, он расположился на отдых под крепостной стеной. Рядом пристроился такой же бродяга. Они разговорились. Бродяга с восторгом стал описывать то, что он увидел в одном из окошек коробочки. Но оказалось, что он увидел совсем другое. Как так?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62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 просто смотрел с другой стороны, - был ответ.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что же такое «конфликт»?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словаре С. Ожегова дано такое определение этого слова: «Столкновение противоположных сторон, мнений, сил; серьезное разногласие, острый спор; осложнение в международных отношениях, приводящее иногда к вооруженному столкновению. Столкновение, разногласие, спор».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sz="26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любого конфликта лежит ситуация, включающая либо противоречивые позиции сторон по какому-либо поводу,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sz="26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противоположные цели и средства их достижения в данных обстоятельствах,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sz="26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несовпадение интересов, желаний партнёров.</a:t>
            </a:r>
            <a:r>
              <a:rPr lang="ru-RU" sz="2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7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Tanya\Рабочий стол\выступление на МО\конфликты\0005-005-Osnovnye-prichiny-konflikt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5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:\Проблемный семинар по конфликту\Конфликт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7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Внутриличностный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конфликт </a:t>
            </a:r>
            <a:r>
              <a:rPr lang="ru-RU" sz="1600" b="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— это конфликт внутри    психи­ческого мира личности, представляющий собой столкновение ее противоположно направленных мотивов (потребностей, ин­тересов, ценностей, целей, идеалов).</a:t>
            </a:r>
            <a:endParaRPr lang="ru-RU" dirty="0"/>
          </a:p>
        </p:txBody>
      </p:sp>
      <p:pic>
        <p:nvPicPr>
          <p:cNvPr id="4" name="Picture 3" descr="L:\Проблемный семинар по конфликту\Конфликт\133139243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9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Межличностные конфликты </a:t>
            </a:r>
            <a:r>
              <a:rPr lang="ru-RU" sz="1600" b="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– это конфликты между отдельными индивидами в процессе в процессе их социального и психологического взаимодействия.</a:t>
            </a:r>
            <a:endParaRPr lang="ru-RU" dirty="0"/>
          </a:p>
        </p:txBody>
      </p:sp>
      <p:pic>
        <p:nvPicPr>
          <p:cNvPr id="4" name="Picture 5" descr="L:\Проблемный семинар по конфликту\Конфликт\konflikt-detey-460x3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8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58984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0</TotalTime>
  <Words>501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TS102589847</vt:lpstr>
      <vt:lpstr>Классный час-беседа «Конфликты в вашей жизни, или…»</vt:lpstr>
      <vt:lpstr>Классный час-беседа</vt:lpstr>
      <vt:lpstr>Эпиграф:</vt:lpstr>
      <vt:lpstr>Притча «Коробочка»</vt:lpstr>
      <vt:lpstr>Так что же такое «конфликт»?</vt:lpstr>
      <vt:lpstr>Презентация PowerPoint</vt:lpstr>
      <vt:lpstr>Презентация PowerPoint</vt:lpstr>
      <vt:lpstr>Внутриличностный конфликт — это конфликт внутри    психи­ческого мира личности, представляющий собой столкновение ее противоположно направленных мотивов (потребностей, ин­тересов, ценностей, целей, идеалов).</vt:lpstr>
      <vt:lpstr>Межличностные конфликты – это конфликты между отдельными индивидами в процессе в процессе их социального и психологического взаимодействия.</vt:lpstr>
      <vt:lpstr>Социальный конфликт – результат развития социальных противоречий, выражающийся в противостоянии различных социальных групп. </vt:lpstr>
      <vt:lpstr> Житейские конфликтные ситуации.  </vt:lpstr>
      <vt:lpstr>Разыграем ситуацию</vt:lpstr>
      <vt:lpstr>Нарастание конфликта:</vt:lpstr>
      <vt:lpstr>Схема разрешения и предотвращения конфликта:</vt:lpstr>
      <vt:lpstr>Памятка:</vt:lpstr>
      <vt:lpstr>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2018-01-08T22:23:05Z</dcterms:created>
  <dcterms:modified xsi:type="dcterms:W3CDTF">2020-10-15T06:34:11Z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