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62" r:id="rId3"/>
    <p:sldId id="257" r:id="rId4"/>
    <p:sldId id="272" r:id="rId5"/>
    <p:sldId id="264" r:id="rId6"/>
    <p:sldId id="284" r:id="rId7"/>
    <p:sldId id="267" r:id="rId8"/>
    <p:sldId id="278" r:id="rId9"/>
    <p:sldId id="274" r:id="rId10"/>
    <p:sldId id="276" r:id="rId11"/>
    <p:sldId id="277" r:id="rId12"/>
    <p:sldId id="279" r:id="rId13"/>
    <p:sldId id="281" r:id="rId14"/>
    <p:sldId id="282" r:id="rId15"/>
    <p:sldId id="270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60" d="100"/>
          <a:sy n="60" d="100"/>
        </p:scale>
        <p:origin x="-13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51E71-432E-4609-9A5E-9A76B5F09FE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83D4-2476-4A32-AA54-DA344DDDB2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83D4-2476-4A32-AA54-DA344DDDB25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gif"/><Relationship Id="rId2" Type="http://schemas.openxmlformats.org/officeDocument/2006/relationships/image" Target="../media/image1.gif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Буква Т, т. Звуки </a:t>
            </a:r>
            <a:r>
              <a:rPr lang="en-US" sz="6000" dirty="0" smtClean="0"/>
              <a:t>[</a:t>
            </a:r>
            <a:r>
              <a:rPr lang="ru-RU" sz="6000" dirty="0" smtClean="0"/>
              <a:t>т – </a:t>
            </a:r>
            <a:r>
              <a:rPr lang="ru-RU" sz="6000" dirty="0" err="1" smtClean="0"/>
              <a:t>т</a:t>
            </a:r>
            <a:r>
              <a:rPr lang="en-US" sz="6000" dirty="0" smtClean="0"/>
              <a:t>’]</a:t>
            </a:r>
            <a:endParaRPr lang="ru-RU" sz="6000" dirty="0"/>
          </a:p>
        </p:txBody>
      </p:sp>
      <p:sp>
        <p:nvSpPr>
          <p:cNvPr id="7" name="Прямоугольник 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648" y="4725144"/>
            <a:ext cx="73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ctr"/>
            <a:endParaRPr lang="ru-RU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15616" y="692696"/>
            <a:ext cx="6481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Самолёт летит над морем.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1916832"/>
            <a:ext cx="5181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Таня рисует котёнка.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3140968"/>
            <a:ext cx="5132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Коля делает зарядку.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4437112"/>
            <a:ext cx="5064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Утки улетают на юг.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2304256" cy="6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2376264" cy="71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32656"/>
            <a:ext cx="2304256" cy="6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leto.ukr-biz.net/foto/155/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00808"/>
            <a:ext cx="2160240" cy="162018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052736"/>
            <a:ext cx="2376264" cy="59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980728"/>
            <a:ext cx="2304256" cy="60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501008"/>
            <a:ext cx="314037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http://im7-tub-ru.yandex.net/i?id=301786493-46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5013176"/>
            <a:ext cx="2543175" cy="1428750"/>
          </a:xfrm>
          <a:prstGeom prst="rect">
            <a:avLst/>
          </a:prstGeom>
          <a:noFill/>
        </p:spPr>
      </p:pic>
      <p:pic>
        <p:nvPicPr>
          <p:cNvPr id="25610" name="Picture 10" descr="http://im7-tub-ru.yandex.net/i?id=180853619-17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1772816"/>
            <a:ext cx="2219325" cy="1428750"/>
          </a:xfrm>
          <a:prstGeom prst="rect">
            <a:avLst/>
          </a:prstGeom>
          <a:noFill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3501008"/>
            <a:ext cx="312555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4149080"/>
            <a:ext cx="3096344" cy="6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 descr="http://im2-tub-ru.yandex.net/i?id=110184861-64-72&amp;n=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128" y="5085184"/>
            <a:ext cx="2143125" cy="1428750"/>
          </a:xfrm>
          <a:prstGeom prst="rect">
            <a:avLst/>
          </a:prstGeom>
          <a:noFill/>
        </p:spPr>
      </p:pic>
      <p:pic>
        <p:nvPicPr>
          <p:cNvPr id="25617" name="Picture 17" descr="http://im3-tub-ru.yandex.net/i?id=28144719-57-72&amp;n=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4008" y="5085184"/>
            <a:ext cx="952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2181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23907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4664"/>
            <a:ext cx="1228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068960"/>
            <a:ext cx="1995289" cy="70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96952"/>
            <a:ext cx="1995289" cy="70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068960"/>
            <a:ext cx="2009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996952"/>
            <a:ext cx="20097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221088"/>
            <a:ext cx="3144763" cy="65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661248"/>
            <a:ext cx="3144763" cy="65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293096"/>
            <a:ext cx="3181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589240"/>
            <a:ext cx="3181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 rot="10800000">
            <a:off x="683568" y="2348880"/>
            <a:ext cx="5693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2267744" y="3645024"/>
            <a:ext cx="5693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>
            <a:off x="395536" y="4919008"/>
            <a:ext cx="5693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Левая круглая скобка 24"/>
          <p:cNvSpPr/>
          <p:nvPr/>
        </p:nvSpPr>
        <p:spPr>
          <a:xfrm rot="5400000" flipH="1">
            <a:off x="4716016" y="2780928"/>
            <a:ext cx="216024" cy="482453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круглая скобка 25"/>
          <p:cNvSpPr/>
          <p:nvPr/>
        </p:nvSpPr>
        <p:spPr>
          <a:xfrm rot="5400000" flipH="1">
            <a:off x="2843808" y="4077072"/>
            <a:ext cx="216024" cy="482453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круглая скобка 26"/>
          <p:cNvSpPr/>
          <p:nvPr/>
        </p:nvSpPr>
        <p:spPr>
          <a:xfrm rot="5400000" flipH="1">
            <a:off x="3779912" y="1052736"/>
            <a:ext cx="216024" cy="568863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4221088"/>
            <a:ext cx="3143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5661248"/>
            <a:ext cx="3143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http://im6-tub-ru.yandex.net/i?id=85227468-17-72&amp;n=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4" y="1700808"/>
            <a:ext cx="2880320" cy="2160240"/>
          </a:xfrm>
          <a:prstGeom prst="rect">
            <a:avLst/>
          </a:prstGeom>
          <a:noFill/>
        </p:spPr>
      </p:pic>
      <p:pic>
        <p:nvPicPr>
          <p:cNvPr id="1038" name="Picture 14" descr="http://www.bochkavpechatleniy.com/data/photo/74171/8de77baacbc47fa0096d3cd53ecdb37f_original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15817" y="1700808"/>
            <a:ext cx="2952328" cy="2214246"/>
          </a:xfrm>
          <a:prstGeom prst="rect">
            <a:avLst/>
          </a:prstGeom>
          <a:noFill/>
        </p:spPr>
      </p:pic>
      <p:pic>
        <p:nvPicPr>
          <p:cNvPr id="1042" name="Picture 18" descr="http://www.citysmile.org/uploads/posts/2010-11/citysmile.ru_w25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2160" y="404664"/>
            <a:ext cx="2880320" cy="2160240"/>
          </a:xfrm>
          <a:prstGeom prst="rect">
            <a:avLst/>
          </a:prstGeom>
          <a:noFill/>
        </p:spPr>
      </p:pic>
      <p:pic>
        <p:nvPicPr>
          <p:cNvPr id="1044" name="Picture 20" descr="http://yandex.st/lego/_/La6qi18Z8LwgnZdsAr1qy1GwCwo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46" name="Picture 22" descr="http://yandex.st/lego/_/La6qi18Z8LwgnZdsAr1qy1GwCwo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48" name="Picture 24" descr="http://buildingpr.ru/wp-content/uploads/2010/04/2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15816" y="1700807"/>
            <a:ext cx="2958341" cy="2214133"/>
          </a:xfrm>
          <a:prstGeom prst="rect">
            <a:avLst/>
          </a:prstGeom>
          <a:noFill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1700808"/>
            <a:ext cx="2971553" cy="221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7932"/>
            <a:ext cx="2792363" cy="72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733256"/>
            <a:ext cx="3851920" cy="66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ttp://im7-tub-ru.yandex.net/i?id=437538107-5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6672"/>
            <a:ext cx="1905000" cy="1428750"/>
          </a:xfrm>
          <a:prstGeom prst="rect">
            <a:avLst/>
          </a:prstGeom>
          <a:noFill/>
        </p:spPr>
      </p:pic>
      <p:pic>
        <p:nvPicPr>
          <p:cNvPr id="31753" name="Picture 9" descr="http://img224.imageshack.us/img224/9050/48ee22hq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88640"/>
            <a:ext cx="1728192" cy="2301952"/>
          </a:xfrm>
          <a:prstGeom prst="rect">
            <a:avLst/>
          </a:prstGeom>
          <a:noFill/>
        </p:spPr>
      </p:pic>
      <p:pic>
        <p:nvPicPr>
          <p:cNvPr id="31755" name="Picture 11" descr="http://sva-mama.ru/sites/default/files/390_15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068960"/>
            <a:ext cx="2520280" cy="2426670"/>
          </a:xfrm>
          <a:prstGeom prst="rect">
            <a:avLst/>
          </a:prstGeom>
          <a:noFill/>
        </p:spPr>
      </p:pic>
      <p:pic>
        <p:nvPicPr>
          <p:cNvPr id="31757" name="Picture 13" descr="http://im7-tub-ru.yandex.net/i?id=479628148-64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501008"/>
            <a:ext cx="1728192" cy="20411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10800000">
            <a:off x="683568" y="1628800"/>
            <a:ext cx="5693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>
            <a:off x="899592" y="5085184"/>
            <a:ext cx="5693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Левая круглая скобка 12"/>
          <p:cNvSpPr/>
          <p:nvPr/>
        </p:nvSpPr>
        <p:spPr>
          <a:xfrm rot="5400000" flipH="1">
            <a:off x="3419872" y="4077072"/>
            <a:ext cx="216024" cy="482453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2492896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2492896"/>
            <a:ext cx="2819388" cy="73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Левая круглая скобка 13"/>
          <p:cNvSpPr/>
          <p:nvPr/>
        </p:nvSpPr>
        <p:spPr>
          <a:xfrm rot="5400000" flipH="1">
            <a:off x="3347864" y="692696"/>
            <a:ext cx="216024" cy="482453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5733256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5733256"/>
            <a:ext cx="3857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2088232" cy="401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8640"/>
            <a:ext cx="40393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12976"/>
            <a:ext cx="2736304" cy="335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43206" cy="60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8604"/>
            <a:ext cx="349267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Угадай, чьи это тени?  Найди предметы на звук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lh5.googleusercontent.com/-vT2eCGr3rV0/TX8NcL5lahI/AAAAAAAAGsQ/eHoZwyTmOj4/s1600/%25D0%25B1%25D1%2583%25D0%25BA%25D0%25B2%25D0%25B0-%25D1%2582-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9036495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887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документы\обои и фон\1223933653_shutterstock_5381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445" y="-35052"/>
            <a:ext cx="9144000" cy="68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7146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5074" y="0"/>
            <a:ext cx="242887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 </a:t>
            </a:r>
            <a:r>
              <a:rPr lang="ru-RU" sz="13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1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45570" y="3031596"/>
            <a:ext cx="3986221" cy="278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538048" y="1533862"/>
            <a:ext cx="4214842" cy="286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3591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phabet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4111839" cy="5500726"/>
          </a:xfrm>
          <a:prstGeom prst="rect">
            <a:avLst/>
          </a:prstGeom>
        </p:spPr>
      </p:pic>
      <p:pic>
        <p:nvPicPr>
          <p:cNvPr id="6" name="Рисунок 5" descr="4f8880777b9f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05318" y="1928802"/>
            <a:ext cx="1875246" cy="1071570"/>
          </a:xfrm>
          <a:prstGeom prst="rect">
            <a:avLst/>
          </a:prstGeom>
        </p:spPr>
      </p:pic>
      <p:pic>
        <p:nvPicPr>
          <p:cNvPr id="7" name="Рисунок 6" descr="Рисунок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429000"/>
            <a:ext cx="3467099" cy="2600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572132" y="714356"/>
            <a:ext cx="98456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т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714356"/>
            <a:ext cx="118333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т</a:t>
            </a:r>
            <a:r>
              <a:rPr lang="en-US" sz="6000" b="1" dirty="0" smtClean="0"/>
              <a:t>’]</a:t>
            </a:r>
            <a:endParaRPr lang="ru-RU" sz="6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29756"/>
            <a:ext cx="3816424" cy="10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01317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013176"/>
            <a:ext cx="864096" cy="87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00576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981356"/>
            <a:ext cx="864096" cy="88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941168"/>
            <a:ext cx="466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01317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1317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01317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m.io.ua/img_aa/medium/0044/25/004425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44824"/>
            <a:ext cx="3168352" cy="2376264"/>
          </a:xfrm>
          <a:prstGeom prst="rect">
            <a:avLst/>
          </a:prstGeom>
          <a:noFill/>
        </p:spPr>
      </p:pic>
      <p:pic>
        <p:nvPicPr>
          <p:cNvPr id="1028" name="Picture 4" descr="http://www.letsart.ru/sites/default/files/imagecache/image-inside/movie/52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844824"/>
            <a:ext cx="3716477" cy="237626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95536" y="4869160"/>
            <a:ext cx="53732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4869160"/>
            <a:ext cx="53732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013176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14356"/>
            <a:ext cx="2390787" cy="560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785794"/>
            <a:ext cx="2500330" cy="54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лександр\AppData\Local\Microsoft\Windows\Temporary Internet Files\Content.Word\т 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60648"/>
            <a:ext cx="8568952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8477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785794"/>
            <a:ext cx="150495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85794"/>
            <a:ext cx="1600200" cy="3495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642918"/>
            <a:ext cx="1532117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643182"/>
            <a:ext cx="2189064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00570"/>
            <a:ext cx="1967958" cy="1543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4857760"/>
            <a:ext cx="1802346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357165"/>
            <a:ext cx="1883847" cy="1714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2714620"/>
            <a:ext cx="185738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5143512"/>
            <a:ext cx="1428760" cy="12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6424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93096"/>
            <a:ext cx="36290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013176"/>
            <a:ext cx="3609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http://pirates-life.ru/_ph/27/2/3412642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348880"/>
            <a:ext cx="3940244" cy="2952328"/>
          </a:xfrm>
          <a:prstGeom prst="rect">
            <a:avLst/>
          </a:prstGeom>
          <a:noFill/>
        </p:spPr>
      </p:pic>
      <p:pic>
        <p:nvPicPr>
          <p:cNvPr id="28682" name="Picture 10" descr="http://i.rozetka.ua/goods/5019/vinzer--69253_50195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48680"/>
            <a:ext cx="368821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обои и фон\f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1542">
            <a:off x="2351453" y="1030765"/>
            <a:ext cx="2504392" cy="5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9531" flipV="1">
            <a:off x="2023736" y="2369441"/>
            <a:ext cx="2568804" cy="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6283" flipV="1">
            <a:off x="2091080" y="1663777"/>
            <a:ext cx="2576756" cy="7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2906">
            <a:off x="2294338" y="2845684"/>
            <a:ext cx="2320271" cy="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1582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196752"/>
            <a:ext cx="1016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060848"/>
            <a:ext cx="1032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996952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утки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476672"/>
            <a:ext cx="277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делает зарядку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1268760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летит над морем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132856"/>
            <a:ext cx="268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улетают на юг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2924944"/>
            <a:ext cx="278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рисует котёнка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789040"/>
            <a:ext cx="6481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Самолёт летит над морем.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4437112"/>
            <a:ext cx="5181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Таня рисует котёнка.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157192"/>
            <a:ext cx="5132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Коля делает зарядку.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5805264"/>
            <a:ext cx="5064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Утки улетают на юг.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90</Words>
  <Application>Microsoft Office PowerPoint</Application>
  <PresentationFormat>Экран (4:3)</PresentationFormat>
  <Paragraphs>29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Буква Т, т. Звуки [т – т’]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Угадай, чьи это тени?  Найди предметы на звук [Т]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Admin</cp:lastModifiedBy>
  <cp:revision>29</cp:revision>
  <dcterms:created xsi:type="dcterms:W3CDTF">2013-12-01T03:08:52Z</dcterms:created>
  <dcterms:modified xsi:type="dcterms:W3CDTF">2022-02-16T05:48:24Z</dcterms:modified>
</cp:coreProperties>
</file>