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60" r:id="rId8"/>
    <p:sldId id="265" r:id="rId9"/>
    <p:sldId id="272" r:id="rId10"/>
    <p:sldId id="273" r:id="rId11"/>
    <p:sldId id="271" r:id="rId12"/>
    <p:sldId id="274" r:id="rId13"/>
    <p:sldId id="287" r:id="rId14"/>
    <p:sldId id="301" r:id="rId15"/>
    <p:sldId id="302" r:id="rId16"/>
    <p:sldId id="299" r:id="rId17"/>
    <p:sldId id="300" r:id="rId18"/>
    <p:sldId id="298" r:id="rId19"/>
    <p:sldId id="297" r:id="rId20"/>
    <p:sldId id="286" r:id="rId21"/>
    <p:sldId id="289" r:id="rId22"/>
    <p:sldId id="290" r:id="rId23"/>
    <p:sldId id="291" r:id="rId24"/>
    <p:sldId id="295" r:id="rId25"/>
    <p:sldId id="296" r:id="rId26"/>
    <p:sldId id="306" r:id="rId27"/>
    <p:sldId id="307" r:id="rId28"/>
    <p:sldId id="292" r:id="rId29"/>
    <p:sldId id="294" r:id="rId30"/>
    <p:sldId id="293" r:id="rId31"/>
    <p:sldId id="304" r:id="rId32"/>
    <p:sldId id="303" r:id="rId33"/>
    <p:sldId id="305" r:id="rId34"/>
    <p:sldId id="288" r:id="rId35"/>
    <p:sldId id="276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Ульяновская область 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вчера, сегодня,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завтра….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://foto.federacia.ru/foto/original/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76056" cy="3356992"/>
          </a:xfrm>
          <a:prstGeom prst="rect">
            <a:avLst/>
          </a:prstGeom>
          <a:noFill/>
        </p:spPr>
      </p:pic>
      <p:pic>
        <p:nvPicPr>
          <p:cNvPr id="1032" name="Picture 8" descr="http://im7-tub-ru.yandex.net/i?id=23115384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9907252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347864" cy="1628800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98053036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347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Lcy;&amp;icy;&amp;tcy;&amp;iecy;&amp;rcy;&amp;acy;&amp;tcy;&amp;ucy;&amp;rcy;&amp;ncy;&amp;ycy;&amp;jcy; &amp;mcy;&amp;ucy;&amp;zcy;&amp;iecy;&amp;jcy; &quot;&amp;Dcy;&amp;ocy;&amp;mcy; &amp;YAcy;&amp;zcy;&amp;ycy;&amp;kcy;&amp;ocy;&amp;vcy;&amp;ycy;&amp;kh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3947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Литературный 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"Дом Языковых"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1/1e/Musee-iag.JPG/220px-Musee-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5139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30227" y="5301208"/>
            <a:ext cx="278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И.А.Гончарова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178696" cy="194421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5976" cy="1977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современного изобразительного искусства им.А. 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Пластова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4495800" cy="1196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Музей- усадьба народного художника СССР 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А.Пластова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(село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Прислониха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54.radikal.ru/i145/1212/17/639b2940b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2996952"/>
          </a:xfrm>
          <a:prstGeom prst="rect">
            <a:avLst/>
          </a:prstGeom>
          <a:noFill/>
        </p:spPr>
      </p:pic>
      <p:pic>
        <p:nvPicPr>
          <p:cNvPr id="27654" name="Picture 6" descr="http://ulmus-art.ru/img/prisl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644008" cy="298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Mcy;&amp;ucy;&amp;zcy;&amp;iecy;&amp;jcy; &quot;&amp;Mcy;&amp;iecy;&amp;lcy;&amp;ocy;&amp;chcy;&amp;ncy;&amp;acy;&amp;yacy; &amp;lcy;&amp;acy;&amp;vcy;&amp;k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645024"/>
          </a:xfrm>
          <a:prstGeom prst="rect">
            <a:avLst/>
          </a:prstGeom>
          <a:noFill/>
        </p:spPr>
      </p:pic>
      <p:pic>
        <p:nvPicPr>
          <p:cNvPr id="25604" name="Picture 4" descr="&amp;Mcy;&amp;ucy;&amp;zcy;&amp;iecy;&amp;jcy; &quot;&amp;Scy;&amp;icy;&amp;mcy;&amp;bcy;&amp;icy;&amp;rcy;&amp;scy;&amp;kcy;&amp;acy;&amp;yacy; &amp;fcy;&amp;ocy;&amp;tcy;&amp;ocy;&amp;gcy;&amp;rcy;&amp;acy;&amp;fcy;&amp;icy;&amp;y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5733256"/>
            <a:ext cx="4586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Симбирская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фотография"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3993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"Мелочная лавка"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админис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357290" y="428604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643865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500990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858180" cy="578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428604"/>
            <a:ext cx="80010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4" y="571480"/>
            <a:ext cx="7567641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80010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Ульяновск, в прошлом Симбирск, был основан в 1648 году по указу царя Алексея Михайловича, как город-крепость для защиты восточных границ Московского государства от кочевников.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Заложить новый город царь поручил воеводе Богдану Матвеевичу Хитрово. </a:t>
            </a:r>
            <a:r>
              <a:rPr lang="ru-RU" altLang="ru-RU" dirty="0" smtClean="0">
                <a:latin typeface="Arial" charset="0"/>
              </a:rPr>
              <a:t/>
            </a:r>
            <a:br>
              <a:rPr lang="ru-RU" alt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6715171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драмтеат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246716" cy="6935428"/>
          </a:xfrm>
        </p:spPr>
      </p:pic>
      <p:sp>
        <p:nvSpPr>
          <p:cNvPr id="11" name="TextBox 10"/>
          <p:cNvSpPr txBox="1"/>
          <p:nvPr/>
        </p:nvSpPr>
        <p:spPr>
          <a:xfrm>
            <a:off x="857224" y="642918"/>
            <a:ext cx="1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ДРАМТЕАТР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8" name="Рисунок 7" descr="педух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53" y="0"/>
            <a:ext cx="91445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8" name="Рисунок 7" descr="улг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тарелка 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1983" y="-28628"/>
            <a:ext cx="9205983" cy="6886628"/>
          </a:xfrm>
        </p:spPr>
      </p:pic>
      <p:sp>
        <p:nvSpPr>
          <p:cNvPr id="11" name="TextBox 10"/>
          <p:cNvSpPr txBox="1"/>
          <p:nvPr/>
        </p:nvSpPr>
        <p:spPr>
          <a:xfrm>
            <a:off x="571472" y="357166"/>
            <a:ext cx="2947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КУЛЬТУРЫ И ДОСУГА </a:t>
            </a:r>
          </a:p>
          <a:p>
            <a:r>
              <a:rPr lang="ru-RU" dirty="0" err="1" smtClean="0"/>
              <a:t>УлГТУ</a:t>
            </a:r>
            <a:r>
              <a:rPr lang="ru-RU" dirty="0" smtClean="0"/>
              <a:t> «Тарелка»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свердлов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63990"/>
          </a:xfrm>
        </p:spPr>
      </p:pic>
      <p:sp>
        <p:nvSpPr>
          <p:cNvPr id="11" name="TextBox 10"/>
          <p:cNvSpPr txBox="1"/>
          <p:nvPr/>
        </p:nvSpPr>
        <p:spPr>
          <a:xfrm>
            <a:off x="3071802" y="642918"/>
            <a:ext cx="393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Центральный парк </a:t>
            </a:r>
            <a:r>
              <a:rPr lang="ru-RU" dirty="0" smtClean="0"/>
              <a:t>Владимирский сад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49" r="249"/>
          <a:stretch>
            <a:fillRect/>
          </a:stretch>
        </p:blipFill>
        <p:spPr>
          <a:xfrm>
            <a:off x="285720" y="285728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072493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21537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старый мос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785786" y="428604"/>
            <a:ext cx="390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ГУБЕРНАТОРСКИЙ МОСТ ЧЕРЕЗ ВОЛГУ</a:t>
            </a:r>
          </a:p>
          <a:p>
            <a:r>
              <a:rPr lang="ru-RU" dirty="0" smtClean="0"/>
              <a:t>«СТАРЫЙ»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новый мос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697" y="0"/>
            <a:ext cx="9049303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285852" y="500042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ПРЕЗИДЕНТСКИЙ МОСТ</a:t>
            </a:r>
          </a:p>
          <a:p>
            <a:r>
              <a:rPr lang="ru-RU" dirty="0" smtClean="0"/>
              <a:t>«НОВЫЙ»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Место, выбранное для города-крепости, оказалось весьма удачным.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Выбор Б.М. Хитрово пал на междуречье Волги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Свияги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там, где эти реки наиболее близко подходят друг к другу. Здесь и был заложен город, защищенный с востока Волгой и с неудобным для подъема берегом</a:t>
            </a:r>
            <a:r>
              <a:rPr lang="ru-RU" altLang="ru-RU" dirty="0" smtClean="0">
                <a:latin typeface="Arial" charset="0"/>
              </a:rPr>
              <a:t/>
            </a:r>
            <a:br>
              <a:rPr lang="ru-RU" altLang="ru-RU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33574"/>
            <a:ext cx="5357849" cy="39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през. мос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778674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85818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71530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Карамзинский</a:t>
            </a:r>
            <a:r>
              <a:rPr lang="ru-RU" sz="3200" dirty="0" smtClean="0"/>
              <a:t> парк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428604"/>
            <a:ext cx="212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Карамзинский</a:t>
            </a:r>
            <a:r>
              <a:rPr lang="ru-RU" dirty="0" smtClean="0"/>
              <a:t> парк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78645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ульяновцам-танкистам</a:t>
            </a:r>
            <a:endParaRPr lang="ru-RU" dirty="0"/>
          </a:p>
        </p:txBody>
      </p:sp>
      <p:pic>
        <p:nvPicPr>
          <p:cNvPr id="10" name="Рисунок 9" descr="венец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948" y="142852"/>
            <a:ext cx="8739770" cy="6703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lcy;&amp;acy;&amp;g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3312368" cy="2088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54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Флаг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&amp;Gcy;&amp;iecy;&amp;rcy;&amp;b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3096344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31840" y="3717032"/>
            <a:ext cx="536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Герб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нтересные  факты: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реки – Волга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протекающие по территории Ульяновской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территории Ульяновской области самая широкая часть Волги - до 40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построен самый длинный в России мост.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Ульяновск – «крылатый» город. Здесь производят самые «сильные» АН-124 и «ловкие» ТУ-204 самолёты для нужд гражданской авиации. В городе работает единственный в России центр подготовки кадров для гражданской авиации – Ульяновское высшее авиационное училище гражданской авиации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Ульяновск славится своими ветрами, за городом давно укрепилось второе имя – «Город семи ветров». Поэтому,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считается,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городе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всегда чист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 – город пешеходного туризма, музеи расположены в основном в центральной части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Своё название город, вероятно, получил от имени булгарского князя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Синбира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, имевшего в 14 веке укреплённую усадьбу в 20 км ниже по Волге. Город-крепость «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Синбирск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»  позже трансформировалось в «Симбирск».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810544"/>
            <a:ext cx="7181850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18 веке Симбирск утратил своё назначение города-крепости и развивается как обычный, портовый город на Волге. Однако, находясь вдали от основных мест добычи угля, нефти, металла, Симбирск заметно уступал в промышленном отношении другим крупным городам.</a:t>
            </a:r>
            <a:r>
              <a:rPr lang="ru-RU" altLang="ru-RU" dirty="0" smtClean="0">
                <a:latin typeface="Arial" charset="0"/>
              </a:rPr>
              <a:t/>
            </a:r>
            <a:br>
              <a:rPr lang="ru-RU" alt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Picture 4" descr="8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786609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Советская власть в Симбирске была провозглашена 10 декабря 1917 года. По просьбе  трудящихся город Симбирск был переименован в Ульяновск 9 мая 1924 года. В 1943 году город становится областным центром.</a:t>
            </a:r>
            <a:r>
              <a:rPr lang="ru-RU" altLang="ru-RU" dirty="0" smtClean="0">
                <a:latin typeface="Arial" charset="0"/>
              </a:rPr>
              <a:t/>
            </a:r>
            <a:br>
              <a:rPr lang="ru-RU" alt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6715171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Рабочий стол\reg73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4664"/>
            <a:ext cx="46468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7143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лежит на востоке Восточно-Европейской равнины.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0" y="2276872"/>
            <a:ext cx="328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Площадь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Ульяновской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составляет 37.18 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км².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149080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 площади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находиться на 37 месте среди 49 областей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Федерации.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нашего края представлена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31 музеи области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941168"/>
            <a:ext cx="4618856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Ульяновский областной краеведческий музей имени И.А.Гончарова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-fotki.yandex.ru/get/5707/123347015.0/0_4bf1e_f6fe992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1"/>
            <a:ext cx="4447034" cy="3672408"/>
          </a:xfrm>
          <a:prstGeom prst="rect">
            <a:avLst/>
          </a:prstGeom>
          <a:noFill/>
        </p:spPr>
      </p:pic>
      <p:pic>
        <p:nvPicPr>
          <p:cNvPr id="18436" name="Picture 4" descr="http://mkrf.ru/upload/iblock/a06/a06522b7f944d2c922f9e2d5ea49a6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81736"/>
            <a:ext cx="3491880" cy="2376264"/>
          </a:xfrm>
          <a:prstGeom prst="rect">
            <a:avLst/>
          </a:prstGeom>
          <a:noFill/>
        </p:spPr>
      </p:pic>
      <p:pic>
        <p:nvPicPr>
          <p:cNvPr id="18438" name="Picture 6" descr="http://www.uokm.ru/img/is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851920" cy="313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861048"/>
            <a:ext cx="316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Музей-мемориал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ulnashi.narod.ru/foto/ulyanovsk/File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5004048" cy="3501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rce-major.ru/uploads/posts/2012-08/1344488558_800px-muzey-memorial_v.i.le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338</Words>
  <Application>Microsoft Office PowerPoint</Application>
  <PresentationFormat>Экран (4:3)</PresentationFormat>
  <Paragraphs>71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Ульяновская область  вчера, сегодня,                                завтра…. </vt:lpstr>
      <vt:lpstr>   Ульяновск, в прошлом Симбирск, был основан в 1648 году по указу царя Алексея Михайловича, как город-крепость для защиты восточных границ Московского государства от кочевников.  Заложить новый город царь поручил воеводе Богдану Матвеевичу Хитрово.   </vt:lpstr>
      <vt:lpstr>  Место, выбранное для города-крепости, оказалось весьма удачным. Выбор Б.М. Хитрово пал на междуречье Волги и Свияги, там, где эти реки наиболее близко подходят друг к другу. Здесь и был заложен город, защищенный с востока Волгой и с неудобным для подъема берегом </vt:lpstr>
      <vt:lpstr>Своё название город, вероятно, получил от имени булгарского князя Синбира, имевшего в 14 веке укреплённую усадьбу в 20 км ниже по Волге. Город-крепость «Синбирск »  позже трансформировалось в «Симбирск».</vt:lpstr>
      <vt:lpstr>  В 18 веке Симбирск утратил своё назначение города-крепости и развивается как обычный, портовый город на Волге. Однако, находясь вдали от основных мест добычи угля, нефти, металла, Симбирск заметно уступал в промышленном отношении другим крупным городам. </vt:lpstr>
      <vt:lpstr>  Советская власть в Симбирске была провозглашена 10 декабря 1917 года. По просьбе  трудящихся город Симбирск был переименован в Ульяновск 9 мая 1924 года. В 1943 году город становится областным центром. </vt:lpstr>
      <vt:lpstr>Слайд 7</vt:lpstr>
      <vt:lpstr>История нашего края представлена  в 31 музеи области</vt:lpstr>
      <vt:lpstr>Слайд 9</vt:lpstr>
      <vt:lpstr>Слайд 10</vt:lpstr>
      <vt:lpstr>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Интересные  факты: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  вчера, сегодня, завтра…. </dc:title>
  <dc:creator>Пользователь</dc:creator>
  <cp:lastModifiedBy>Admin</cp:lastModifiedBy>
  <cp:revision>101</cp:revision>
  <dcterms:created xsi:type="dcterms:W3CDTF">2013-08-27T09:16:45Z</dcterms:created>
  <dcterms:modified xsi:type="dcterms:W3CDTF">2022-02-03T11:59:22Z</dcterms:modified>
</cp:coreProperties>
</file>