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3"/>
  </p:notesMasterIdLst>
  <p:handoutMasterIdLst>
    <p:handoutMasterId r:id="rId24"/>
  </p:handoutMasterIdLst>
  <p:sldIdLst>
    <p:sldId id="301" r:id="rId2"/>
    <p:sldId id="364" r:id="rId3"/>
    <p:sldId id="365" r:id="rId4"/>
    <p:sldId id="366" r:id="rId5"/>
    <p:sldId id="358" r:id="rId6"/>
    <p:sldId id="339" r:id="rId7"/>
    <p:sldId id="367" r:id="rId8"/>
    <p:sldId id="368" r:id="rId9"/>
    <p:sldId id="360" r:id="rId10"/>
    <p:sldId id="335" r:id="rId11"/>
    <p:sldId id="336" r:id="rId12"/>
    <p:sldId id="350" r:id="rId13"/>
    <p:sldId id="340" r:id="rId14"/>
    <p:sldId id="341" r:id="rId15"/>
    <p:sldId id="356" r:id="rId16"/>
    <p:sldId id="369" r:id="rId17"/>
    <p:sldId id="370" r:id="rId18"/>
    <p:sldId id="371" r:id="rId19"/>
    <p:sldId id="372" r:id="rId20"/>
    <p:sldId id="373" r:id="rId21"/>
    <p:sldId id="374" r:id="rId2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mbria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mbria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mbria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mbria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mbria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mbria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mbria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mbria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mbria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2DA2BF"/>
    <a:srgbClr val="29D6DF"/>
    <a:srgbClr val="2E3192"/>
    <a:srgbClr val="4646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00" autoAdjust="0"/>
    <p:restoredTop sz="95962" autoAdjust="0"/>
  </p:normalViewPr>
  <p:slideViewPr>
    <p:cSldViewPr>
      <p:cViewPr varScale="1">
        <p:scale>
          <a:sx n="84" d="100"/>
          <a:sy n="84" d="100"/>
        </p:scale>
        <p:origin x="131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52EB8F-7A85-4674-98EB-5B40E311FC42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91E9C31-8CC4-4BC6-AC05-119D2F24C8D0}">
      <dgm:prSet phldrT="[Текст]" custT="1"/>
      <dgm:spPr/>
      <dgm:t>
        <a:bodyPr/>
        <a:lstStyle/>
        <a:p>
          <a:r>
            <a:rPr lang="ru-RU" sz="2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ИС может проходить в период учебного процесса  и вне учебного процесса (решение принимает ОО)</a:t>
          </a:r>
          <a:endParaRPr lang="ru-RU" sz="2400" dirty="0">
            <a:solidFill>
              <a:schemeClr val="bg1"/>
            </a:solidFill>
          </a:endParaRPr>
        </a:p>
      </dgm:t>
    </dgm:pt>
    <dgm:pt modelId="{402D0D3F-45D5-4A6A-BA1D-17C22601BDE6}" type="parTrans" cxnId="{AD91472F-B401-4A19-9C45-21FAAFBD1792}">
      <dgm:prSet/>
      <dgm:spPr/>
      <dgm:t>
        <a:bodyPr/>
        <a:lstStyle/>
        <a:p>
          <a:endParaRPr lang="ru-RU"/>
        </a:p>
      </dgm:t>
    </dgm:pt>
    <dgm:pt modelId="{887E696A-E045-4B29-8D68-9DEB4F754625}" type="sibTrans" cxnId="{AD91472F-B401-4A19-9C45-21FAAFBD1792}">
      <dgm:prSet/>
      <dgm:spPr/>
      <dgm:t>
        <a:bodyPr/>
        <a:lstStyle/>
        <a:p>
          <a:endParaRPr lang="ru-RU"/>
        </a:p>
      </dgm:t>
    </dgm:pt>
    <dgm:pt modelId="{304533F7-D56A-42B7-938C-D792FD6BD76D}">
      <dgm:prSet phldrT="[Текст]" custT="1"/>
      <dgm:spPr/>
      <dgm:t>
        <a:bodyPr/>
        <a:lstStyle/>
        <a:p>
          <a:r>
            <a:rPr lang="ru-RU" sz="3200" b="1" baseline="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ИС проводится в своей школе </a:t>
          </a:r>
        </a:p>
        <a:p>
          <a:pPr rtl="0"/>
          <a:endParaRPr lang="ru-RU" sz="1900" b="1" dirty="0">
            <a:solidFill>
              <a:schemeClr val="bg1"/>
            </a:solidFill>
          </a:endParaRPr>
        </a:p>
      </dgm:t>
    </dgm:pt>
    <dgm:pt modelId="{C67FBAF5-D275-4D80-9909-84520959F879}" type="parTrans" cxnId="{FDBE641C-D350-404E-9CFE-D57E0CECD925}">
      <dgm:prSet/>
      <dgm:spPr/>
      <dgm:t>
        <a:bodyPr/>
        <a:lstStyle/>
        <a:p>
          <a:endParaRPr lang="ru-RU"/>
        </a:p>
      </dgm:t>
    </dgm:pt>
    <dgm:pt modelId="{4831FD54-A461-4926-8784-94B003FC6C0B}" type="sibTrans" cxnId="{FDBE641C-D350-404E-9CFE-D57E0CECD925}">
      <dgm:prSet/>
      <dgm:spPr/>
      <dgm:t>
        <a:bodyPr/>
        <a:lstStyle/>
        <a:p>
          <a:endParaRPr lang="ru-RU"/>
        </a:p>
      </dgm:t>
    </dgm:pt>
    <dgm:pt modelId="{AA34414A-96E9-4D34-B4A1-4DEB6F69E3A7}">
      <dgm:prSet phldrT="[Текст]" custT="1"/>
      <dgm:spPr/>
      <dgm:t>
        <a:bodyPr/>
        <a:lstStyle/>
        <a:p>
          <a:pPr rtl="0"/>
          <a:r>
            <a:rPr lang="ru-RU" sz="2300" b="1" baseline="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Основанием для организации проведения итогового собеседования на дому, в медицинской организации являются заключение медицинской организации и рекомендации ПМПК</a:t>
          </a:r>
          <a:endParaRPr lang="ru-RU" sz="2300" b="1" dirty="0">
            <a:solidFill>
              <a:schemeClr val="bg1"/>
            </a:solidFill>
          </a:endParaRPr>
        </a:p>
      </dgm:t>
    </dgm:pt>
    <dgm:pt modelId="{1FA4EBBB-255F-4AD2-886C-B0F7E45EFDA7}" type="parTrans" cxnId="{46FDC451-50A0-45A5-9B10-48DAC7DA1C05}">
      <dgm:prSet/>
      <dgm:spPr/>
      <dgm:t>
        <a:bodyPr/>
        <a:lstStyle/>
        <a:p>
          <a:endParaRPr lang="ru-RU"/>
        </a:p>
      </dgm:t>
    </dgm:pt>
    <dgm:pt modelId="{263A9A91-0EC5-4019-A3AC-2998F6802643}" type="sibTrans" cxnId="{46FDC451-50A0-45A5-9B10-48DAC7DA1C05}">
      <dgm:prSet/>
      <dgm:spPr/>
      <dgm:t>
        <a:bodyPr/>
        <a:lstStyle/>
        <a:p>
          <a:endParaRPr lang="ru-RU"/>
        </a:p>
      </dgm:t>
    </dgm:pt>
    <dgm:pt modelId="{40E99938-AB69-4E14-9A0B-F840A4673FA3}">
      <dgm:prSet phldrT="[Текст]" custT="1"/>
      <dgm:spPr/>
      <dgm:t>
        <a:bodyPr/>
        <a:lstStyle/>
        <a:p>
          <a:pPr rtl="0"/>
          <a:r>
            <a:rPr lang="ru-RU" sz="2400" b="1" baseline="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Для участия в ИС обучающиеся подают заявления и согласия на обработку персональных данных не позднее чем за 2 недели до начала проведения ИС</a:t>
          </a:r>
          <a:endParaRPr lang="ru-RU" sz="2400" b="1" dirty="0">
            <a:solidFill>
              <a:schemeClr val="bg1"/>
            </a:solidFill>
          </a:endParaRPr>
        </a:p>
      </dgm:t>
    </dgm:pt>
    <dgm:pt modelId="{7F4968D4-6D51-4349-BAA7-E570380053A8}" type="parTrans" cxnId="{601B9408-8E76-4030-B2EA-E686F7E7CA2D}">
      <dgm:prSet/>
      <dgm:spPr/>
      <dgm:t>
        <a:bodyPr/>
        <a:lstStyle/>
        <a:p>
          <a:endParaRPr lang="ru-RU"/>
        </a:p>
      </dgm:t>
    </dgm:pt>
    <dgm:pt modelId="{CC7E6571-710E-47E9-9C37-A3DE21BC7738}" type="sibTrans" cxnId="{601B9408-8E76-4030-B2EA-E686F7E7CA2D}">
      <dgm:prSet/>
      <dgm:spPr/>
      <dgm:t>
        <a:bodyPr/>
        <a:lstStyle/>
        <a:p>
          <a:endParaRPr lang="ru-RU"/>
        </a:p>
      </dgm:t>
    </dgm:pt>
    <dgm:pt modelId="{C70B1682-94B7-4A4C-8391-24D4AB236BD2}" type="pres">
      <dgm:prSet presAssocID="{5E52EB8F-7A85-4674-98EB-5B40E311FC4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07B163B-1C14-4755-AA10-8DBE3C0B31A9}" type="pres">
      <dgm:prSet presAssocID="{591E9C31-8CC4-4BC6-AC05-119D2F24C8D0}" presName="node" presStyleLbl="node1" presStyleIdx="0" presStyleCnt="4" custScaleY="69367" custLinFactNeighborX="1252" custLinFactNeighborY="88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93900A-3802-4873-AA85-C47219DA4E89}" type="pres">
      <dgm:prSet presAssocID="{887E696A-E045-4B29-8D68-9DEB4F754625}" presName="sibTrans" presStyleCnt="0"/>
      <dgm:spPr/>
    </dgm:pt>
    <dgm:pt modelId="{7886305F-BB8E-4B11-9C02-6B3A62C6B973}" type="pres">
      <dgm:prSet presAssocID="{304533F7-D56A-42B7-938C-D792FD6BD76D}" presName="node" presStyleLbl="node1" presStyleIdx="1" presStyleCnt="4" custScaleY="68635" custLinFactNeighborX="-1663" custLinFactNeighborY="84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6AAF49-18E6-432D-BB7F-4CF24785CFB8}" type="pres">
      <dgm:prSet presAssocID="{4831FD54-A461-4926-8784-94B003FC6C0B}" presName="sibTrans" presStyleCnt="0"/>
      <dgm:spPr/>
    </dgm:pt>
    <dgm:pt modelId="{35A29D0B-1662-4B78-87E4-CAFA5521CBEA}" type="pres">
      <dgm:prSet presAssocID="{AA34414A-96E9-4D34-B4A1-4DEB6F69E3A7}" presName="node" presStyleLbl="node1" presStyleIdx="2" presStyleCnt="4" custScaleY="102775" custLinFactNeighborX="-459" custLinFactNeighborY="10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702202-B845-4169-8ECE-E5B38F3C32E2}" type="pres">
      <dgm:prSet presAssocID="{263A9A91-0EC5-4019-A3AC-2998F6802643}" presName="sibTrans" presStyleCnt="0"/>
      <dgm:spPr/>
    </dgm:pt>
    <dgm:pt modelId="{C12EA9E7-6C40-446F-B86E-8776B8B5581F}" type="pres">
      <dgm:prSet presAssocID="{40E99938-AB69-4E14-9A0B-F840A4673FA3}" presName="node" presStyleLbl="node1" presStyleIdx="3" presStyleCnt="4" custScaleY="101097" custLinFactNeighborX="-1663" custLinFactNeighborY="8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DBE641C-D350-404E-9CFE-D57E0CECD925}" srcId="{5E52EB8F-7A85-4674-98EB-5B40E311FC42}" destId="{304533F7-D56A-42B7-938C-D792FD6BD76D}" srcOrd="1" destOrd="0" parTransId="{C67FBAF5-D275-4D80-9909-84520959F879}" sibTransId="{4831FD54-A461-4926-8784-94B003FC6C0B}"/>
    <dgm:cxn modelId="{F28B4BF2-724A-4EF8-8393-A5AB7B36C227}" type="presOf" srcId="{591E9C31-8CC4-4BC6-AC05-119D2F24C8D0}" destId="{E07B163B-1C14-4755-AA10-8DBE3C0B31A9}" srcOrd="0" destOrd="0" presId="urn:microsoft.com/office/officeart/2005/8/layout/default#1"/>
    <dgm:cxn modelId="{601B9408-8E76-4030-B2EA-E686F7E7CA2D}" srcId="{5E52EB8F-7A85-4674-98EB-5B40E311FC42}" destId="{40E99938-AB69-4E14-9A0B-F840A4673FA3}" srcOrd="3" destOrd="0" parTransId="{7F4968D4-6D51-4349-BAA7-E570380053A8}" sibTransId="{CC7E6571-710E-47E9-9C37-A3DE21BC7738}"/>
    <dgm:cxn modelId="{C491DDB4-9770-455C-A698-52294734C42B}" type="presOf" srcId="{5E52EB8F-7A85-4674-98EB-5B40E311FC42}" destId="{C70B1682-94B7-4A4C-8391-24D4AB236BD2}" srcOrd="0" destOrd="0" presId="urn:microsoft.com/office/officeart/2005/8/layout/default#1"/>
    <dgm:cxn modelId="{23A2B347-6A72-4335-9D60-4621623A052E}" type="presOf" srcId="{AA34414A-96E9-4D34-B4A1-4DEB6F69E3A7}" destId="{35A29D0B-1662-4B78-87E4-CAFA5521CBEA}" srcOrd="0" destOrd="0" presId="urn:microsoft.com/office/officeart/2005/8/layout/default#1"/>
    <dgm:cxn modelId="{46FDC451-50A0-45A5-9B10-48DAC7DA1C05}" srcId="{5E52EB8F-7A85-4674-98EB-5B40E311FC42}" destId="{AA34414A-96E9-4D34-B4A1-4DEB6F69E3A7}" srcOrd="2" destOrd="0" parTransId="{1FA4EBBB-255F-4AD2-886C-B0F7E45EFDA7}" sibTransId="{263A9A91-0EC5-4019-A3AC-2998F6802643}"/>
    <dgm:cxn modelId="{E597F6C8-10A3-4602-8626-8F9D73018C15}" type="presOf" srcId="{40E99938-AB69-4E14-9A0B-F840A4673FA3}" destId="{C12EA9E7-6C40-446F-B86E-8776B8B5581F}" srcOrd="0" destOrd="0" presId="urn:microsoft.com/office/officeart/2005/8/layout/default#1"/>
    <dgm:cxn modelId="{AD91472F-B401-4A19-9C45-21FAAFBD1792}" srcId="{5E52EB8F-7A85-4674-98EB-5B40E311FC42}" destId="{591E9C31-8CC4-4BC6-AC05-119D2F24C8D0}" srcOrd="0" destOrd="0" parTransId="{402D0D3F-45D5-4A6A-BA1D-17C22601BDE6}" sibTransId="{887E696A-E045-4B29-8D68-9DEB4F754625}"/>
    <dgm:cxn modelId="{330C4C0D-BB49-4EB9-BCA6-5DA8B99D255F}" type="presOf" srcId="{304533F7-D56A-42B7-938C-D792FD6BD76D}" destId="{7886305F-BB8E-4B11-9C02-6B3A62C6B973}" srcOrd="0" destOrd="0" presId="urn:microsoft.com/office/officeart/2005/8/layout/default#1"/>
    <dgm:cxn modelId="{F5829189-A3CE-435B-B76A-8CEBC8845EC8}" type="presParOf" srcId="{C70B1682-94B7-4A4C-8391-24D4AB236BD2}" destId="{E07B163B-1C14-4755-AA10-8DBE3C0B31A9}" srcOrd="0" destOrd="0" presId="urn:microsoft.com/office/officeart/2005/8/layout/default#1"/>
    <dgm:cxn modelId="{13D6422C-4FA5-402F-9CCE-489F18728CB5}" type="presParOf" srcId="{C70B1682-94B7-4A4C-8391-24D4AB236BD2}" destId="{9593900A-3802-4873-AA85-C47219DA4E89}" srcOrd="1" destOrd="0" presId="urn:microsoft.com/office/officeart/2005/8/layout/default#1"/>
    <dgm:cxn modelId="{DA61E69A-91F7-4FCC-9329-90E473752A2F}" type="presParOf" srcId="{C70B1682-94B7-4A4C-8391-24D4AB236BD2}" destId="{7886305F-BB8E-4B11-9C02-6B3A62C6B973}" srcOrd="2" destOrd="0" presId="urn:microsoft.com/office/officeart/2005/8/layout/default#1"/>
    <dgm:cxn modelId="{810564C0-20B5-41C9-87FB-99ACB75F30FA}" type="presParOf" srcId="{C70B1682-94B7-4A4C-8391-24D4AB236BD2}" destId="{836AAF49-18E6-432D-BB7F-4CF24785CFB8}" srcOrd="3" destOrd="0" presId="urn:microsoft.com/office/officeart/2005/8/layout/default#1"/>
    <dgm:cxn modelId="{B32A11F3-0A5A-469A-B4BF-8E86F672775F}" type="presParOf" srcId="{C70B1682-94B7-4A4C-8391-24D4AB236BD2}" destId="{35A29D0B-1662-4B78-87E4-CAFA5521CBEA}" srcOrd="4" destOrd="0" presId="urn:microsoft.com/office/officeart/2005/8/layout/default#1"/>
    <dgm:cxn modelId="{90D13666-31DB-4F58-8F2A-69ACF2109B0E}" type="presParOf" srcId="{C70B1682-94B7-4A4C-8391-24D4AB236BD2}" destId="{DC702202-B845-4169-8ECE-E5B38F3C32E2}" srcOrd="5" destOrd="0" presId="urn:microsoft.com/office/officeart/2005/8/layout/default#1"/>
    <dgm:cxn modelId="{F2AE1C08-5007-4ECF-A9D0-1E735C20E054}" type="presParOf" srcId="{C70B1682-94B7-4A4C-8391-24D4AB236BD2}" destId="{C12EA9E7-6C40-446F-B86E-8776B8B5581F}" srcOrd="6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FA1C377-B329-4C6F-A82A-2792D0968F20}" type="doc">
      <dgm:prSet loTypeId="urn:microsoft.com/office/officeart/2005/8/layout/equation1" loCatId="process" qsTypeId="urn:microsoft.com/office/officeart/2005/8/quickstyle/simple2" qsCatId="simple" csTypeId="urn:microsoft.com/office/officeart/2005/8/colors/accent1_2" csCatId="accent1" phldr="1"/>
      <dgm:spPr/>
    </dgm:pt>
    <dgm:pt modelId="{06C946E8-CAFF-4EAD-8975-B7F715AC8847}">
      <dgm:prSet phldrT="[Текст]"/>
      <dgm:spPr/>
      <dgm:t>
        <a:bodyPr/>
        <a:lstStyle/>
        <a:p>
          <a:r>
            <a:rPr lang="ru-RU" b="1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ИС</a:t>
          </a:r>
        </a:p>
        <a:p>
          <a:r>
            <a:rPr lang="ru-RU" b="1" dirty="0" smtClean="0">
              <a:solidFill>
                <a:srgbClr val="FFFF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15 мин</a:t>
          </a:r>
          <a:endParaRPr lang="ru-RU" b="1" dirty="0">
            <a:solidFill>
              <a:srgbClr val="FFFF00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8C8C5168-76EE-4416-885D-CAB1AC695D80}" type="sibTrans" cxnId="{BB716561-6584-4D1B-BB10-108B4CA5689E}">
      <dgm:prSet/>
      <dgm:spPr/>
      <dgm:t>
        <a:bodyPr/>
        <a:lstStyle/>
        <a:p>
          <a:endParaRPr lang="ru-RU"/>
        </a:p>
      </dgm:t>
    </dgm:pt>
    <dgm:pt modelId="{4F41E355-0B83-4173-A0F3-19058769BB68}" type="parTrans" cxnId="{BB716561-6584-4D1B-BB10-108B4CA5689E}">
      <dgm:prSet/>
      <dgm:spPr/>
      <dgm:t>
        <a:bodyPr/>
        <a:lstStyle/>
        <a:p>
          <a:endParaRPr lang="ru-RU"/>
        </a:p>
      </dgm:t>
    </dgm:pt>
    <dgm:pt modelId="{7C2FB5AB-F7E8-49C0-81C8-676F692B220D}">
      <dgm:prSet phldrT="[Текст]" custT="1"/>
      <dgm:spPr/>
      <dgm:t>
        <a:bodyPr/>
        <a:lstStyle/>
        <a:p>
          <a:r>
            <a:rPr lang="ru-RU" sz="1800" b="1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Монологическое высказывание</a:t>
          </a:r>
        </a:p>
        <a:p>
          <a:r>
            <a:rPr lang="ru-RU" sz="1800" b="1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 Диалог</a:t>
          </a:r>
          <a:endParaRPr lang="ru-RU" sz="1800" b="1" dirty="0" smtClean="0">
            <a:solidFill>
              <a:schemeClr val="accent4">
                <a:lumMod val="75000"/>
              </a:schemeClr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  <a:p>
          <a:r>
            <a:rPr lang="ru-RU" sz="1800" b="1" dirty="0" smtClean="0">
              <a:solidFill>
                <a:srgbClr val="FFFF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7 мин</a:t>
          </a:r>
          <a:endParaRPr lang="ru-RU" sz="1800" b="1" dirty="0">
            <a:solidFill>
              <a:srgbClr val="FFFF00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3B2FAC1E-6189-406D-9D93-2E19319F50BD}" type="sibTrans" cxnId="{F6B1FB0E-3BA3-4E29-8B13-6A8A8EA08EFA}">
      <dgm:prSet/>
      <dgm:spPr/>
      <dgm:t>
        <a:bodyPr/>
        <a:lstStyle/>
        <a:p>
          <a:endParaRPr lang="ru-RU"/>
        </a:p>
      </dgm:t>
    </dgm:pt>
    <dgm:pt modelId="{5E3F45A4-FB00-4F23-BE84-EF553A95CC2E}" type="parTrans" cxnId="{F6B1FB0E-3BA3-4E29-8B13-6A8A8EA08EFA}">
      <dgm:prSet/>
      <dgm:spPr/>
      <dgm:t>
        <a:bodyPr/>
        <a:lstStyle/>
        <a:p>
          <a:endParaRPr lang="ru-RU"/>
        </a:p>
      </dgm:t>
    </dgm:pt>
    <dgm:pt modelId="{483EEA2F-C047-4EBE-B7FE-A0319FBCA591}">
      <dgm:prSet phldrT="[Текст]" custT="1"/>
      <dgm:spPr/>
      <dgm:t>
        <a:bodyPr/>
        <a:lstStyle/>
        <a:p>
          <a:r>
            <a:rPr lang="ru-RU" sz="2000" b="1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Чтение текста </a:t>
          </a:r>
        </a:p>
        <a:p>
          <a:r>
            <a:rPr lang="ru-RU" sz="2000" b="1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Пересказ текста</a:t>
          </a:r>
        </a:p>
        <a:p>
          <a:r>
            <a:rPr lang="ru-RU" sz="1800" b="1" dirty="0" smtClean="0">
              <a:solidFill>
                <a:srgbClr val="FFFF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8 мин</a:t>
          </a:r>
          <a:endParaRPr lang="ru-RU" sz="1800" b="1" dirty="0">
            <a:solidFill>
              <a:srgbClr val="FFFF00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5E8AAD17-9095-413D-9D1A-A9D02B8EE539}" type="sibTrans" cxnId="{A879A953-44F6-4A90-92A6-7C7672A0964B}">
      <dgm:prSet/>
      <dgm:spPr/>
      <dgm:t>
        <a:bodyPr/>
        <a:lstStyle/>
        <a:p>
          <a:endParaRPr lang="ru-RU"/>
        </a:p>
      </dgm:t>
    </dgm:pt>
    <dgm:pt modelId="{5C85A1F6-BA92-4419-A3BF-305E0F868C83}" type="parTrans" cxnId="{A879A953-44F6-4A90-92A6-7C7672A0964B}">
      <dgm:prSet/>
      <dgm:spPr/>
      <dgm:t>
        <a:bodyPr/>
        <a:lstStyle/>
        <a:p>
          <a:endParaRPr lang="ru-RU"/>
        </a:p>
      </dgm:t>
    </dgm:pt>
    <dgm:pt modelId="{6C64D3DD-3F1A-4556-B941-394677528575}" type="pres">
      <dgm:prSet presAssocID="{EFA1C377-B329-4C6F-A82A-2792D0968F20}" presName="linearFlow" presStyleCnt="0">
        <dgm:presLayoutVars>
          <dgm:dir/>
          <dgm:resizeHandles val="exact"/>
        </dgm:presLayoutVars>
      </dgm:prSet>
      <dgm:spPr/>
    </dgm:pt>
    <dgm:pt modelId="{746B1194-4271-4DFD-8E88-67271F1F9D84}" type="pres">
      <dgm:prSet presAssocID="{483EEA2F-C047-4EBE-B7FE-A0319FBCA591}" presName="node" presStyleLbl="node1" presStyleIdx="0" presStyleCnt="3" custScaleX="100000" custScaleY="166136" custLinFactNeighborX="-44745" custLinFactNeighborY="23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D2E89F-E6D6-4E12-8324-3BD6D0C90543}" type="pres">
      <dgm:prSet presAssocID="{5E8AAD17-9095-413D-9D1A-A9D02B8EE539}" presName="spacerL" presStyleCnt="0"/>
      <dgm:spPr/>
    </dgm:pt>
    <dgm:pt modelId="{04C7D682-B1A5-4D74-A028-D029AA51DC03}" type="pres">
      <dgm:prSet presAssocID="{5E8AAD17-9095-413D-9D1A-A9D02B8EE539}" presName="sibTrans" presStyleLbl="sibTrans2D1" presStyleIdx="0" presStyleCnt="2"/>
      <dgm:spPr/>
      <dgm:t>
        <a:bodyPr/>
        <a:lstStyle/>
        <a:p>
          <a:endParaRPr lang="ru-RU"/>
        </a:p>
      </dgm:t>
    </dgm:pt>
    <dgm:pt modelId="{D87A56C8-6388-4E43-81EF-FC2B68C4DBBF}" type="pres">
      <dgm:prSet presAssocID="{5E8AAD17-9095-413D-9D1A-A9D02B8EE539}" presName="spacerR" presStyleCnt="0"/>
      <dgm:spPr/>
    </dgm:pt>
    <dgm:pt modelId="{F752EF76-AD23-4115-9F2A-F9657C783870}" type="pres">
      <dgm:prSet presAssocID="{7C2FB5AB-F7E8-49C0-81C8-676F692B220D}" presName="node" presStyleLbl="node1" presStyleIdx="1" presStyleCnt="3" custScaleX="161477" custScaleY="201919" custLinFactNeighborX="-23258" custLinFactNeighborY="-11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F22253-D3BB-46CD-AAB9-B8976FC5312F}" type="pres">
      <dgm:prSet presAssocID="{3B2FAC1E-6189-406D-9D93-2E19319F50BD}" presName="spacerL" presStyleCnt="0"/>
      <dgm:spPr/>
    </dgm:pt>
    <dgm:pt modelId="{9B925E88-2BF9-4067-9FBA-730E72BCE3D3}" type="pres">
      <dgm:prSet presAssocID="{3B2FAC1E-6189-406D-9D93-2E19319F50BD}" presName="sibTrans" presStyleLbl="sibTrans2D1" presStyleIdx="1" presStyleCnt="2"/>
      <dgm:spPr/>
      <dgm:t>
        <a:bodyPr/>
        <a:lstStyle/>
        <a:p>
          <a:endParaRPr lang="ru-RU"/>
        </a:p>
      </dgm:t>
    </dgm:pt>
    <dgm:pt modelId="{1060E4C0-9C70-438B-8EA8-64013947414E}" type="pres">
      <dgm:prSet presAssocID="{3B2FAC1E-6189-406D-9D93-2E19319F50BD}" presName="spacerR" presStyleCnt="0"/>
      <dgm:spPr/>
    </dgm:pt>
    <dgm:pt modelId="{A7D22EC7-ACF1-42B2-B893-0AF71BBFAC38}" type="pres">
      <dgm:prSet presAssocID="{06C946E8-CAFF-4EAD-8975-B7F715AC8847}" presName="node" presStyleLbl="node1" presStyleIdx="2" presStyleCnt="3" custScaleY="16828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879A953-44F6-4A90-92A6-7C7672A0964B}" srcId="{EFA1C377-B329-4C6F-A82A-2792D0968F20}" destId="{483EEA2F-C047-4EBE-B7FE-A0319FBCA591}" srcOrd="0" destOrd="0" parTransId="{5C85A1F6-BA92-4419-A3BF-305E0F868C83}" sibTransId="{5E8AAD17-9095-413D-9D1A-A9D02B8EE539}"/>
    <dgm:cxn modelId="{33B28B18-51A4-40C3-9DC8-816FA8BDFAB7}" type="presOf" srcId="{483EEA2F-C047-4EBE-B7FE-A0319FBCA591}" destId="{746B1194-4271-4DFD-8E88-67271F1F9D84}" srcOrd="0" destOrd="0" presId="urn:microsoft.com/office/officeart/2005/8/layout/equation1"/>
    <dgm:cxn modelId="{BC0735D9-9073-4FA7-8368-DDFE50C53E34}" type="presOf" srcId="{EFA1C377-B329-4C6F-A82A-2792D0968F20}" destId="{6C64D3DD-3F1A-4556-B941-394677528575}" srcOrd="0" destOrd="0" presId="urn:microsoft.com/office/officeart/2005/8/layout/equation1"/>
    <dgm:cxn modelId="{BB716561-6584-4D1B-BB10-108B4CA5689E}" srcId="{EFA1C377-B329-4C6F-A82A-2792D0968F20}" destId="{06C946E8-CAFF-4EAD-8975-B7F715AC8847}" srcOrd="2" destOrd="0" parTransId="{4F41E355-0B83-4173-A0F3-19058769BB68}" sibTransId="{8C8C5168-76EE-4416-885D-CAB1AC695D80}"/>
    <dgm:cxn modelId="{79DF1AB8-6A00-4A47-8AA1-A565B765B039}" type="presOf" srcId="{3B2FAC1E-6189-406D-9D93-2E19319F50BD}" destId="{9B925E88-2BF9-4067-9FBA-730E72BCE3D3}" srcOrd="0" destOrd="0" presId="urn:microsoft.com/office/officeart/2005/8/layout/equation1"/>
    <dgm:cxn modelId="{F6B1FB0E-3BA3-4E29-8B13-6A8A8EA08EFA}" srcId="{EFA1C377-B329-4C6F-A82A-2792D0968F20}" destId="{7C2FB5AB-F7E8-49C0-81C8-676F692B220D}" srcOrd="1" destOrd="0" parTransId="{5E3F45A4-FB00-4F23-BE84-EF553A95CC2E}" sibTransId="{3B2FAC1E-6189-406D-9D93-2E19319F50BD}"/>
    <dgm:cxn modelId="{73265C9C-CA63-48C4-8CCD-34BF12827402}" type="presOf" srcId="{06C946E8-CAFF-4EAD-8975-B7F715AC8847}" destId="{A7D22EC7-ACF1-42B2-B893-0AF71BBFAC38}" srcOrd="0" destOrd="0" presId="urn:microsoft.com/office/officeart/2005/8/layout/equation1"/>
    <dgm:cxn modelId="{C39BBB06-6E1B-48B4-84FA-61B5233640EE}" type="presOf" srcId="{5E8AAD17-9095-413D-9D1A-A9D02B8EE539}" destId="{04C7D682-B1A5-4D74-A028-D029AA51DC03}" srcOrd="0" destOrd="0" presId="urn:microsoft.com/office/officeart/2005/8/layout/equation1"/>
    <dgm:cxn modelId="{052AA89C-271D-4A0B-8953-F3822952253D}" type="presOf" srcId="{7C2FB5AB-F7E8-49C0-81C8-676F692B220D}" destId="{F752EF76-AD23-4115-9F2A-F9657C783870}" srcOrd="0" destOrd="0" presId="urn:microsoft.com/office/officeart/2005/8/layout/equation1"/>
    <dgm:cxn modelId="{43379103-DD9F-406F-BAB4-867BE72383C1}" type="presParOf" srcId="{6C64D3DD-3F1A-4556-B941-394677528575}" destId="{746B1194-4271-4DFD-8E88-67271F1F9D84}" srcOrd="0" destOrd="0" presId="urn:microsoft.com/office/officeart/2005/8/layout/equation1"/>
    <dgm:cxn modelId="{3990E6B0-A298-4D8A-B1CD-A2E6253C0DA3}" type="presParOf" srcId="{6C64D3DD-3F1A-4556-B941-394677528575}" destId="{3ED2E89F-E6D6-4E12-8324-3BD6D0C90543}" srcOrd="1" destOrd="0" presId="urn:microsoft.com/office/officeart/2005/8/layout/equation1"/>
    <dgm:cxn modelId="{D9C3C936-9E0E-4C15-84F2-3BA5ACF41D27}" type="presParOf" srcId="{6C64D3DD-3F1A-4556-B941-394677528575}" destId="{04C7D682-B1A5-4D74-A028-D029AA51DC03}" srcOrd="2" destOrd="0" presId="urn:microsoft.com/office/officeart/2005/8/layout/equation1"/>
    <dgm:cxn modelId="{DB90F413-A306-494F-BBA1-FA0BB763F61A}" type="presParOf" srcId="{6C64D3DD-3F1A-4556-B941-394677528575}" destId="{D87A56C8-6388-4E43-81EF-FC2B68C4DBBF}" srcOrd="3" destOrd="0" presId="urn:microsoft.com/office/officeart/2005/8/layout/equation1"/>
    <dgm:cxn modelId="{74D9F0B9-A356-4F07-ABC1-BE3F68AC7822}" type="presParOf" srcId="{6C64D3DD-3F1A-4556-B941-394677528575}" destId="{F752EF76-AD23-4115-9F2A-F9657C783870}" srcOrd="4" destOrd="0" presId="urn:microsoft.com/office/officeart/2005/8/layout/equation1"/>
    <dgm:cxn modelId="{A4CA3DAE-837C-4856-A9CE-3C572EC0DBC3}" type="presParOf" srcId="{6C64D3DD-3F1A-4556-B941-394677528575}" destId="{61F22253-D3BB-46CD-AAB9-B8976FC5312F}" srcOrd="5" destOrd="0" presId="urn:microsoft.com/office/officeart/2005/8/layout/equation1"/>
    <dgm:cxn modelId="{7BC154C7-E643-4639-82D8-082CD015CC14}" type="presParOf" srcId="{6C64D3DD-3F1A-4556-B941-394677528575}" destId="{9B925E88-2BF9-4067-9FBA-730E72BCE3D3}" srcOrd="6" destOrd="0" presId="urn:microsoft.com/office/officeart/2005/8/layout/equation1"/>
    <dgm:cxn modelId="{82E7CF8D-9706-45C0-A9B8-898F4A2BF0DE}" type="presParOf" srcId="{6C64D3DD-3F1A-4556-B941-394677528575}" destId="{1060E4C0-9C70-438B-8EA8-64013947414E}" srcOrd="7" destOrd="0" presId="urn:microsoft.com/office/officeart/2005/8/layout/equation1"/>
    <dgm:cxn modelId="{ED205A2F-2E55-4A77-8B57-40DF6CF46822}" type="presParOf" srcId="{6C64D3DD-3F1A-4556-B941-394677528575}" destId="{A7D22EC7-ACF1-42B2-B893-0AF71BBFAC38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7096E68-7B64-4B12-B237-67CCDFEBB039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ECC046F-0F6A-48CD-903D-BE28875DF12D}">
      <dgm:prSet phldrT="[Текст]" custT="1"/>
      <dgm:spPr/>
      <dgm:t>
        <a:bodyPr/>
        <a:lstStyle/>
        <a:p>
          <a:r>
            <a:rPr lang="ru-RU" sz="2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Варианты</a:t>
          </a:r>
        </a:p>
        <a:p>
          <a:r>
            <a:rPr lang="ru-RU" sz="2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оценки заданий итогового собеседования</a:t>
          </a:r>
          <a:endParaRPr lang="ru-RU" sz="2400" dirty="0">
            <a:solidFill>
              <a:schemeClr val="bg1"/>
            </a:solidFill>
          </a:endParaRPr>
        </a:p>
      </dgm:t>
    </dgm:pt>
    <dgm:pt modelId="{5CF078E9-A27D-40FC-AB56-CB55B724C9CC}" type="parTrans" cxnId="{E7593171-2880-4374-A5BC-9FB80E6A95B3}">
      <dgm:prSet/>
      <dgm:spPr/>
      <dgm:t>
        <a:bodyPr/>
        <a:lstStyle/>
        <a:p>
          <a:endParaRPr lang="ru-RU"/>
        </a:p>
      </dgm:t>
    </dgm:pt>
    <dgm:pt modelId="{C64FA58B-FB7E-40C0-B92F-8AE4F6AAEA2F}" type="sibTrans" cxnId="{E7593171-2880-4374-A5BC-9FB80E6A95B3}">
      <dgm:prSet/>
      <dgm:spPr/>
      <dgm:t>
        <a:bodyPr/>
        <a:lstStyle/>
        <a:p>
          <a:endParaRPr lang="ru-RU"/>
        </a:p>
      </dgm:t>
    </dgm:pt>
    <dgm:pt modelId="{9EA2642B-84D5-4A73-AA45-1E5960C49E2F}">
      <dgm:prSet phldrT="[Текст]"/>
      <dgm:spPr/>
      <dgm:t>
        <a:bodyPr/>
        <a:lstStyle/>
        <a:p>
          <a:r>
            <a:rPr lang="ru-RU" b="1" u="none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Непосредственно в процессе ответа</a:t>
          </a:r>
        </a:p>
        <a:p>
          <a:r>
            <a:rPr lang="ru-RU" b="1" u="none" baseline="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Возможно повторное прослушивание </a:t>
          </a:r>
          <a:r>
            <a:rPr lang="ru-RU" b="1" baseline="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(при необходимости)</a:t>
          </a:r>
          <a:endParaRPr lang="ru-RU" b="1" dirty="0">
            <a:solidFill>
              <a:schemeClr val="bg1"/>
            </a:solidFill>
          </a:endParaRPr>
        </a:p>
      </dgm:t>
    </dgm:pt>
    <dgm:pt modelId="{617BBB58-DEE2-4267-896E-A7112AB3B978}" type="parTrans" cxnId="{51AFECB4-D1BF-4EE4-9EBA-1C573F7ACC44}">
      <dgm:prSet/>
      <dgm:spPr/>
      <dgm:t>
        <a:bodyPr/>
        <a:lstStyle/>
        <a:p>
          <a:endParaRPr lang="ru-RU"/>
        </a:p>
      </dgm:t>
    </dgm:pt>
    <dgm:pt modelId="{9AB56920-B7C0-45AE-9C82-676B8DC66381}" type="sibTrans" cxnId="{51AFECB4-D1BF-4EE4-9EBA-1C573F7ACC44}">
      <dgm:prSet/>
      <dgm:spPr/>
      <dgm:t>
        <a:bodyPr/>
        <a:lstStyle/>
        <a:p>
          <a:endParaRPr lang="ru-RU"/>
        </a:p>
      </dgm:t>
    </dgm:pt>
    <dgm:pt modelId="{26B21C92-5B54-4892-8ABC-0469F482E0D3}">
      <dgm:prSet phldrT="[Текст]"/>
      <dgm:spPr/>
      <dgm:t>
        <a:bodyPr/>
        <a:lstStyle/>
        <a:p>
          <a:r>
            <a:rPr lang="ru-RU" b="1" dirty="0" smtClean="0">
              <a:latin typeface="Times New Roman" pitchFamily="18" charset="0"/>
              <a:cs typeface="Times New Roman" pitchFamily="18" charset="0"/>
            </a:rPr>
            <a:t>После окончания проведения ИС по аудиозаписи </a:t>
          </a:r>
          <a:r>
            <a:rPr lang="ru-RU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(обязательно  для участников с расстройством аутистического спектра).</a:t>
          </a:r>
        </a:p>
        <a:p>
          <a:r>
            <a:rPr lang="ru-RU" b="1" dirty="0" smtClean="0">
              <a:latin typeface="Times New Roman" pitchFamily="18" charset="0"/>
              <a:cs typeface="Times New Roman" pitchFamily="18" charset="0"/>
            </a:rPr>
            <a:t>(Эксперт не присутствует в аудитории проведения ИС)</a:t>
          </a:r>
          <a:endParaRPr lang="ru-RU" dirty="0"/>
        </a:p>
      </dgm:t>
    </dgm:pt>
    <dgm:pt modelId="{D6459887-414D-4565-B032-7C55D91EC486}" type="parTrans" cxnId="{7DCCAB2D-D39B-47C0-A7D3-D355AC37B851}">
      <dgm:prSet/>
      <dgm:spPr/>
      <dgm:t>
        <a:bodyPr/>
        <a:lstStyle/>
        <a:p>
          <a:endParaRPr lang="ru-RU"/>
        </a:p>
      </dgm:t>
    </dgm:pt>
    <dgm:pt modelId="{DA315839-4607-4567-9219-006E7C53DBCE}" type="sibTrans" cxnId="{7DCCAB2D-D39B-47C0-A7D3-D355AC37B851}">
      <dgm:prSet/>
      <dgm:spPr/>
      <dgm:t>
        <a:bodyPr/>
        <a:lstStyle/>
        <a:p>
          <a:endParaRPr lang="ru-RU"/>
        </a:p>
      </dgm:t>
    </dgm:pt>
    <dgm:pt modelId="{F21E5BBF-A232-4419-917D-35174076E640}" type="pres">
      <dgm:prSet presAssocID="{17096E68-7B64-4B12-B237-67CCDFEBB039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94835CA-0E67-46EB-B221-1A5ED72B1AC6}" type="pres">
      <dgm:prSet presAssocID="{3ECC046F-0F6A-48CD-903D-BE28875DF12D}" presName="root1" presStyleCnt="0"/>
      <dgm:spPr/>
    </dgm:pt>
    <dgm:pt modelId="{8D54DB34-E4F2-4EA3-AD03-CCBCB46AFA11}" type="pres">
      <dgm:prSet presAssocID="{3ECC046F-0F6A-48CD-903D-BE28875DF12D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8F4940D-94CE-40E1-A7CB-032F66C31B95}" type="pres">
      <dgm:prSet presAssocID="{3ECC046F-0F6A-48CD-903D-BE28875DF12D}" presName="level2hierChild" presStyleCnt="0"/>
      <dgm:spPr/>
    </dgm:pt>
    <dgm:pt modelId="{03DA708D-FCB1-4DD6-BEAA-3F803407C69F}" type="pres">
      <dgm:prSet presAssocID="{617BBB58-DEE2-4267-896E-A7112AB3B978}" presName="conn2-1" presStyleLbl="parChTrans1D2" presStyleIdx="0" presStyleCnt="2"/>
      <dgm:spPr/>
      <dgm:t>
        <a:bodyPr/>
        <a:lstStyle/>
        <a:p>
          <a:endParaRPr lang="ru-RU"/>
        </a:p>
      </dgm:t>
    </dgm:pt>
    <dgm:pt modelId="{86D69869-E63A-4911-89AD-5B55F1ACBFE7}" type="pres">
      <dgm:prSet presAssocID="{617BBB58-DEE2-4267-896E-A7112AB3B978}" presName="connTx" presStyleLbl="parChTrans1D2" presStyleIdx="0" presStyleCnt="2"/>
      <dgm:spPr/>
      <dgm:t>
        <a:bodyPr/>
        <a:lstStyle/>
        <a:p>
          <a:endParaRPr lang="ru-RU"/>
        </a:p>
      </dgm:t>
    </dgm:pt>
    <dgm:pt modelId="{717CDB1F-5239-4B40-9B36-BA41120A7EFD}" type="pres">
      <dgm:prSet presAssocID="{9EA2642B-84D5-4A73-AA45-1E5960C49E2F}" presName="root2" presStyleCnt="0"/>
      <dgm:spPr/>
    </dgm:pt>
    <dgm:pt modelId="{F341AE6C-9198-44DB-97B6-C5E4EEDABB88}" type="pres">
      <dgm:prSet presAssocID="{9EA2642B-84D5-4A73-AA45-1E5960C49E2F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0637FE5-A54F-48D4-8CBB-0418CF86A43A}" type="pres">
      <dgm:prSet presAssocID="{9EA2642B-84D5-4A73-AA45-1E5960C49E2F}" presName="level3hierChild" presStyleCnt="0"/>
      <dgm:spPr/>
    </dgm:pt>
    <dgm:pt modelId="{3A23F735-5F3C-45DB-8E32-5668CB85A384}" type="pres">
      <dgm:prSet presAssocID="{D6459887-414D-4565-B032-7C55D91EC486}" presName="conn2-1" presStyleLbl="parChTrans1D2" presStyleIdx="1" presStyleCnt="2"/>
      <dgm:spPr/>
      <dgm:t>
        <a:bodyPr/>
        <a:lstStyle/>
        <a:p>
          <a:endParaRPr lang="ru-RU"/>
        </a:p>
      </dgm:t>
    </dgm:pt>
    <dgm:pt modelId="{96656961-0BAA-4C66-854D-1EC10AE13508}" type="pres">
      <dgm:prSet presAssocID="{D6459887-414D-4565-B032-7C55D91EC486}" presName="connTx" presStyleLbl="parChTrans1D2" presStyleIdx="1" presStyleCnt="2"/>
      <dgm:spPr/>
      <dgm:t>
        <a:bodyPr/>
        <a:lstStyle/>
        <a:p>
          <a:endParaRPr lang="ru-RU"/>
        </a:p>
      </dgm:t>
    </dgm:pt>
    <dgm:pt modelId="{5120A60F-FB20-4A12-B5AF-589BF0D722B9}" type="pres">
      <dgm:prSet presAssocID="{26B21C92-5B54-4892-8ABC-0469F482E0D3}" presName="root2" presStyleCnt="0"/>
      <dgm:spPr/>
    </dgm:pt>
    <dgm:pt modelId="{5AB073A6-028A-4997-8119-86D7823B8E84}" type="pres">
      <dgm:prSet presAssocID="{26B21C92-5B54-4892-8ABC-0469F482E0D3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4923ADF-18C6-468C-AF45-40B0AEEB68D9}" type="pres">
      <dgm:prSet presAssocID="{26B21C92-5B54-4892-8ABC-0469F482E0D3}" presName="level3hierChild" presStyleCnt="0"/>
      <dgm:spPr/>
    </dgm:pt>
  </dgm:ptLst>
  <dgm:cxnLst>
    <dgm:cxn modelId="{B40488EA-27FD-4C6D-B56F-39C8513DD11F}" type="presOf" srcId="{617BBB58-DEE2-4267-896E-A7112AB3B978}" destId="{86D69869-E63A-4911-89AD-5B55F1ACBFE7}" srcOrd="1" destOrd="0" presId="urn:microsoft.com/office/officeart/2005/8/layout/hierarchy2"/>
    <dgm:cxn modelId="{8176A5A7-B937-4AC0-9C69-07CDFCF59824}" type="presOf" srcId="{9EA2642B-84D5-4A73-AA45-1E5960C49E2F}" destId="{F341AE6C-9198-44DB-97B6-C5E4EEDABB88}" srcOrd="0" destOrd="0" presId="urn:microsoft.com/office/officeart/2005/8/layout/hierarchy2"/>
    <dgm:cxn modelId="{B574F468-456D-4C5B-9629-9B8E41A27A80}" type="presOf" srcId="{D6459887-414D-4565-B032-7C55D91EC486}" destId="{96656961-0BAA-4C66-854D-1EC10AE13508}" srcOrd="1" destOrd="0" presId="urn:microsoft.com/office/officeart/2005/8/layout/hierarchy2"/>
    <dgm:cxn modelId="{29E1E0EA-F3D5-4B98-BE0E-6CFE5BBE54D0}" type="presOf" srcId="{17096E68-7B64-4B12-B237-67CCDFEBB039}" destId="{F21E5BBF-A232-4419-917D-35174076E640}" srcOrd="0" destOrd="0" presId="urn:microsoft.com/office/officeart/2005/8/layout/hierarchy2"/>
    <dgm:cxn modelId="{51AFECB4-D1BF-4EE4-9EBA-1C573F7ACC44}" srcId="{3ECC046F-0F6A-48CD-903D-BE28875DF12D}" destId="{9EA2642B-84D5-4A73-AA45-1E5960C49E2F}" srcOrd="0" destOrd="0" parTransId="{617BBB58-DEE2-4267-896E-A7112AB3B978}" sibTransId="{9AB56920-B7C0-45AE-9C82-676B8DC66381}"/>
    <dgm:cxn modelId="{CDD10061-CB78-4798-B2FE-118F4B0375D9}" type="presOf" srcId="{3ECC046F-0F6A-48CD-903D-BE28875DF12D}" destId="{8D54DB34-E4F2-4EA3-AD03-CCBCB46AFA11}" srcOrd="0" destOrd="0" presId="urn:microsoft.com/office/officeart/2005/8/layout/hierarchy2"/>
    <dgm:cxn modelId="{E7593171-2880-4374-A5BC-9FB80E6A95B3}" srcId="{17096E68-7B64-4B12-B237-67CCDFEBB039}" destId="{3ECC046F-0F6A-48CD-903D-BE28875DF12D}" srcOrd="0" destOrd="0" parTransId="{5CF078E9-A27D-40FC-AB56-CB55B724C9CC}" sibTransId="{C64FA58B-FB7E-40C0-B92F-8AE4F6AAEA2F}"/>
    <dgm:cxn modelId="{784B972C-43C5-499E-BB8A-EDCB2D543260}" type="presOf" srcId="{26B21C92-5B54-4892-8ABC-0469F482E0D3}" destId="{5AB073A6-028A-4997-8119-86D7823B8E84}" srcOrd="0" destOrd="0" presId="urn:microsoft.com/office/officeart/2005/8/layout/hierarchy2"/>
    <dgm:cxn modelId="{7DCCAB2D-D39B-47C0-A7D3-D355AC37B851}" srcId="{3ECC046F-0F6A-48CD-903D-BE28875DF12D}" destId="{26B21C92-5B54-4892-8ABC-0469F482E0D3}" srcOrd="1" destOrd="0" parTransId="{D6459887-414D-4565-B032-7C55D91EC486}" sibTransId="{DA315839-4607-4567-9219-006E7C53DBCE}"/>
    <dgm:cxn modelId="{95869E14-EB6E-4CF7-8EA2-F34AA801762A}" type="presOf" srcId="{D6459887-414D-4565-B032-7C55D91EC486}" destId="{3A23F735-5F3C-45DB-8E32-5668CB85A384}" srcOrd="0" destOrd="0" presId="urn:microsoft.com/office/officeart/2005/8/layout/hierarchy2"/>
    <dgm:cxn modelId="{E4FF1570-CB44-45A9-B30B-9041407F7B8C}" type="presOf" srcId="{617BBB58-DEE2-4267-896E-A7112AB3B978}" destId="{03DA708D-FCB1-4DD6-BEAA-3F803407C69F}" srcOrd="0" destOrd="0" presId="urn:microsoft.com/office/officeart/2005/8/layout/hierarchy2"/>
    <dgm:cxn modelId="{9DDA5FF8-BA59-4B72-9B4A-B860896FDC72}" type="presParOf" srcId="{F21E5BBF-A232-4419-917D-35174076E640}" destId="{E94835CA-0E67-46EB-B221-1A5ED72B1AC6}" srcOrd="0" destOrd="0" presId="urn:microsoft.com/office/officeart/2005/8/layout/hierarchy2"/>
    <dgm:cxn modelId="{51D9579F-93C5-410D-BFA7-639B3C1B0828}" type="presParOf" srcId="{E94835CA-0E67-46EB-B221-1A5ED72B1AC6}" destId="{8D54DB34-E4F2-4EA3-AD03-CCBCB46AFA11}" srcOrd="0" destOrd="0" presId="urn:microsoft.com/office/officeart/2005/8/layout/hierarchy2"/>
    <dgm:cxn modelId="{0CAB53DF-B632-48EE-BBDE-CEFC034526D6}" type="presParOf" srcId="{E94835CA-0E67-46EB-B221-1A5ED72B1AC6}" destId="{48F4940D-94CE-40E1-A7CB-032F66C31B95}" srcOrd="1" destOrd="0" presId="urn:microsoft.com/office/officeart/2005/8/layout/hierarchy2"/>
    <dgm:cxn modelId="{F8951F45-4303-42AA-B844-44B08C09D6AD}" type="presParOf" srcId="{48F4940D-94CE-40E1-A7CB-032F66C31B95}" destId="{03DA708D-FCB1-4DD6-BEAA-3F803407C69F}" srcOrd="0" destOrd="0" presId="urn:microsoft.com/office/officeart/2005/8/layout/hierarchy2"/>
    <dgm:cxn modelId="{C7F3D6AA-38FF-492E-BA44-BBC683F63B93}" type="presParOf" srcId="{03DA708D-FCB1-4DD6-BEAA-3F803407C69F}" destId="{86D69869-E63A-4911-89AD-5B55F1ACBFE7}" srcOrd="0" destOrd="0" presId="urn:microsoft.com/office/officeart/2005/8/layout/hierarchy2"/>
    <dgm:cxn modelId="{3150F27F-55B7-45CB-BE1E-E646AE0CDAA4}" type="presParOf" srcId="{48F4940D-94CE-40E1-A7CB-032F66C31B95}" destId="{717CDB1F-5239-4B40-9B36-BA41120A7EFD}" srcOrd="1" destOrd="0" presId="urn:microsoft.com/office/officeart/2005/8/layout/hierarchy2"/>
    <dgm:cxn modelId="{E9CD53A4-B50E-472A-8232-F6F368C07802}" type="presParOf" srcId="{717CDB1F-5239-4B40-9B36-BA41120A7EFD}" destId="{F341AE6C-9198-44DB-97B6-C5E4EEDABB88}" srcOrd="0" destOrd="0" presId="urn:microsoft.com/office/officeart/2005/8/layout/hierarchy2"/>
    <dgm:cxn modelId="{601D0435-F5B8-4C25-873C-419DA93D4FEE}" type="presParOf" srcId="{717CDB1F-5239-4B40-9B36-BA41120A7EFD}" destId="{A0637FE5-A54F-48D4-8CBB-0418CF86A43A}" srcOrd="1" destOrd="0" presId="urn:microsoft.com/office/officeart/2005/8/layout/hierarchy2"/>
    <dgm:cxn modelId="{52EEE997-9580-4EBB-A0A1-3399BEC9082E}" type="presParOf" srcId="{48F4940D-94CE-40E1-A7CB-032F66C31B95}" destId="{3A23F735-5F3C-45DB-8E32-5668CB85A384}" srcOrd="2" destOrd="0" presId="urn:microsoft.com/office/officeart/2005/8/layout/hierarchy2"/>
    <dgm:cxn modelId="{402F0330-2719-4F8F-A51D-1F64E78E6104}" type="presParOf" srcId="{3A23F735-5F3C-45DB-8E32-5668CB85A384}" destId="{96656961-0BAA-4C66-854D-1EC10AE13508}" srcOrd="0" destOrd="0" presId="urn:microsoft.com/office/officeart/2005/8/layout/hierarchy2"/>
    <dgm:cxn modelId="{073027CB-B7F8-4E0C-9C1F-200FCDCAC200}" type="presParOf" srcId="{48F4940D-94CE-40E1-A7CB-032F66C31B95}" destId="{5120A60F-FB20-4A12-B5AF-589BF0D722B9}" srcOrd="3" destOrd="0" presId="urn:microsoft.com/office/officeart/2005/8/layout/hierarchy2"/>
    <dgm:cxn modelId="{F616132A-093E-42A3-A70C-0D57EEAB08C4}" type="presParOf" srcId="{5120A60F-FB20-4A12-B5AF-589BF0D722B9}" destId="{5AB073A6-028A-4997-8119-86D7823B8E84}" srcOrd="0" destOrd="0" presId="urn:microsoft.com/office/officeart/2005/8/layout/hierarchy2"/>
    <dgm:cxn modelId="{51BB479E-5267-4DB0-BFF9-EF7970C691B5}" type="presParOf" srcId="{5120A60F-FB20-4A12-B5AF-589BF0D722B9}" destId="{44923ADF-18C6-468C-AF45-40B0AEEB68D9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54DB34-E4F2-4EA3-AD03-CCBCB46AFA11}">
      <dsp:nvSpPr>
        <dsp:cNvPr id="0" name=""/>
        <dsp:cNvSpPr/>
      </dsp:nvSpPr>
      <dsp:spPr>
        <a:xfrm>
          <a:off x="2418" y="1154906"/>
          <a:ext cx="3508374" cy="17541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Варианты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оценки заданий итогового собеседования</a:t>
          </a:r>
          <a:endParaRPr lang="ru-RU" sz="2400" kern="1200" dirty="0">
            <a:solidFill>
              <a:schemeClr val="bg1"/>
            </a:solidFill>
          </a:endParaRPr>
        </a:p>
      </dsp:txBody>
      <dsp:txXfrm>
        <a:off x="53796" y="1206284"/>
        <a:ext cx="3405618" cy="1651431"/>
      </dsp:txXfrm>
    </dsp:sp>
    <dsp:sp modelId="{03DA708D-FCB1-4DD6-BEAA-3F803407C69F}">
      <dsp:nvSpPr>
        <dsp:cNvPr id="0" name=""/>
        <dsp:cNvSpPr/>
      </dsp:nvSpPr>
      <dsp:spPr>
        <a:xfrm rot="19457599">
          <a:off x="3348352" y="1488823"/>
          <a:ext cx="1728230" cy="77695"/>
        </a:xfrm>
        <a:custGeom>
          <a:avLst/>
          <a:gdLst/>
          <a:ahLst/>
          <a:cxnLst/>
          <a:rect l="0" t="0" r="0" b="0"/>
          <a:pathLst>
            <a:path>
              <a:moveTo>
                <a:pt x="0" y="38847"/>
              </a:moveTo>
              <a:lnTo>
                <a:pt x="1728230" y="38847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169262" y="1484465"/>
        <a:ext cx="86411" cy="86411"/>
      </dsp:txXfrm>
    </dsp:sp>
    <dsp:sp modelId="{F341AE6C-9198-44DB-97B6-C5E4EEDABB88}">
      <dsp:nvSpPr>
        <dsp:cNvPr id="0" name=""/>
        <dsp:cNvSpPr/>
      </dsp:nvSpPr>
      <dsp:spPr>
        <a:xfrm>
          <a:off x="4914143" y="146248"/>
          <a:ext cx="3508374" cy="17541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u="none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Непосредственно в процессе ответа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u="none" kern="1200" baseline="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Возможно повторное прослушивание </a:t>
          </a:r>
          <a:r>
            <a:rPr lang="ru-RU" sz="1800" b="1" kern="1200" baseline="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(при необходимости)</a:t>
          </a:r>
          <a:endParaRPr lang="ru-RU" sz="1800" b="1" kern="1200" dirty="0">
            <a:solidFill>
              <a:schemeClr val="bg1"/>
            </a:solidFill>
          </a:endParaRPr>
        </a:p>
      </dsp:txBody>
      <dsp:txXfrm>
        <a:off x="4965521" y="197626"/>
        <a:ext cx="3405618" cy="1651431"/>
      </dsp:txXfrm>
    </dsp:sp>
    <dsp:sp modelId="{3A23F735-5F3C-45DB-8E32-5668CB85A384}">
      <dsp:nvSpPr>
        <dsp:cNvPr id="0" name=""/>
        <dsp:cNvSpPr/>
      </dsp:nvSpPr>
      <dsp:spPr>
        <a:xfrm rot="2142401">
          <a:off x="3348352" y="2497481"/>
          <a:ext cx="1728230" cy="77695"/>
        </a:xfrm>
        <a:custGeom>
          <a:avLst/>
          <a:gdLst/>
          <a:ahLst/>
          <a:cxnLst/>
          <a:rect l="0" t="0" r="0" b="0"/>
          <a:pathLst>
            <a:path>
              <a:moveTo>
                <a:pt x="0" y="38847"/>
              </a:moveTo>
              <a:lnTo>
                <a:pt x="1728230" y="38847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169262" y="2493123"/>
        <a:ext cx="86411" cy="86411"/>
      </dsp:txXfrm>
    </dsp:sp>
    <dsp:sp modelId="{5AB073A6-028A-4997-8119-86D7823B8E84}">
      <dsp:nvSpPr>
        <dsp:cNvPr id="0" name=""/>
        <dsp:cNvSpPr/>
      </dsp:nvSpPr>
      <dsp:spPr>
        <a:xfrm>
          <a:off x="4914143" y="2163564"/>
          <a:ext cx="3508374" cy="17541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После окончания проведения ИС по аудиозаписи </a:t>
          </a:r>
          <a:r>
            <a:rPr lang="ru-RU" sz="1800" b="1" kern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(обязательно  для участников с расстройством аутистического спектра).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(Эксперт не присутствует в аудитории проведения ИС)</a:t>
          </a:r>
          <a:endParaRPr lang="ru-RU" sz="1800" kern="1200" dirty="0"/>
        </a:p>
      </dsp:txBody>
      <dsp:txXfrm>
        <a:off x="4965521" y="2214942"/>
        <a:ext cx="3405618" cy="16514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DC95867-6B3F-436C-8806-E7A16A11E2C8}" type="datetimeFigureOut">
              <a:rPr lang="ru-RU"/>
              <a:pPr>
                <a:defRPr/>
              </a:pPr>
              <a:t>12.02.2019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86E1BA0-087E-43A7-ABB9-C4BF286136C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35716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B57E6B2-1B83-483D-B74F-F727C69F69FF}" type="datetimeFigureOut">
              <a:rPr lang="ru-RU"/>
              <a:pPr>
                <a:defRPr/>
              </a:pPr>
              <a:t>12.02.2019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B18FE7F-F4F3-4BB2-B1A5-219FA56B8E4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45284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B18FE7F-F4F3-4BB2-B1A5-219FA56B8E4A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5026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5" name="Группа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Полилиния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7" name="Полилиния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8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cxnSp>
          <p:nvCxnSpPr>
            <p:cNvPr id="10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DE48EA0C-E9AC-440D-9CFF-E5EE84C34F90}" type="datetimeFigureOut">
              <a:rPr lang="ru-RU"/>
              <a:pPr>
                <a:defRPr/>
              </a:pPr>
              <a:t>12.02.2019</a:t>
            </a:fld>
            <a:endParaRPr lang="ru-RU" dirty="0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D9B1231A-F6A1-4C64-AE0D-DDDC26D4F44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4F61C0-3164-43C6-B0CB-D13BA9FB4236}" type="datetimeFigureOut">
              <a:rPr lang="ru-RU"/>
              <a:pPr>
                <a:defRPr/>
              </a:pPr>
              <a:t>12.02.2019</a:t>
            </a:fld>
            <a:endParaRPr lang="ru-RU" dirty="0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3A8FEE-9D1C-4735-B66F-E6C42F20E06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481138"/>
            <a:ext cx="8229600" cy="4525962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720546-3687-40E7-86FB-1433E25914A7}" type="datetimeFigureOut">
              <a:rPr lang="ru-RU"/>
              <a:pPr>
                <a:defRPr/>
              </a:pPr>
              <a:t>12.02.2019</a:t>
            </a:fld>
            <a:endParaRPr lang="ru-RU" dirty="0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FD1437-E198-4977-8D86-EE4B5EC9B22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73246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8EE9F4-687E-428F-9148-ACA12B5DF56C}" type="datetimeFigureOut">
              <a:rPr lang="ru-RU"/>
              <a:pPr>
                <a:defRPr/>
              </a:pPr>
              <a:t>12.02.2019</a:t>
            </a:fld>
            <a:endParaRPr lang="ru-RU" dirty="0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43BA10-20AA-43D3-8419-3905A60C827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1AA46B-C880-4F44-B86F-D8116D0C8A50}" type="datetimeFigureOut">
              <a:rPr lang="ru-RU"/>
              <a:pPr>
                <a:defRPr/>
              </a:pPr>
              <a:t>12.02.2019</a:t>
            </a:fld>
            <a:endParaRPr lang="ru-RU" dirty="0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CDE6E-3243-47EC-98EE-FC97C1CC8A4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Нашивка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4BF9AB2-36B3-4EEE-AD28-54F2320D05B0}" type="datetimeFigureOut">
              <a:rPr lang="ru-RU"/>
              <a:pPr>
                <a:defRPr/>
              </a:pPr>
              <a:t>12.02.2019</a:t>
            </a:fld>
            <a:endParaRPr lang="ru-RU" dirty="0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DB0DE01-9A30-437C-B55B-4DA67DA6C5A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5649ECA-CB98-49BC-8A37-0FF5F8943A5A}" type="datetimeFigureOut">
              <a:rPr lang="ru-RU"/>
              <a:pPr>
                <a:defRPr/>
              </a:pPr>
              <a:t>12.02.2019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01D35C2-A0FA-4DE8-9B02-2A8936104AD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2520F29-D0C8-4AF9-914B-0CD70FB32C04}" type="datetimeFigureOut">
              <a:rPr lang="ru-RU"/>
              <a:pPr>
                <a:defRPr/>
              </a:pPr>
              <a:t>12.02.2019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564525C-3E05-4F60-828A-A75E053F628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A3DFBCC-97E1-4EE2-8700-5C7B83560652}" type="datetimeFigureOut">
              <a:rPr lang="ru-RU"/>
              <a:pPr>
                <a:defRPr/>
              </a:pPr>
              <a:t>12.02.2019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A740BB3-ABA5-48EB-B914-A99CA4C7FB0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E65FED-3E1F-4805-957A-9B02ACB53116}" type="datetimeFigureOut">
              <a:rPr lang="ru-RU"/>
              <a:pPr>
                <a:defRPr/>
              </a:pPr>
              <a:t>12.02.2019</a:t>
            </a:fld>
            <a:endParaRPr lang="ru-RU" dirty="0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75A6CF-EA84-452A-AF75-FCA9947B213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7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Полилиния 8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8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Нашивка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325960C-D99D-4CAD-B322-62EB6339FA87}" type="datetimeFigureOut">
              <a:rPr lang="ru-RU"/>
              <a:pPr>
                <a:defRPr/>
              </a:pPr>
              <a:t>12.02.2019</a:t>
            </a:fld>
            <a:endParaRPr lang="ru-RU" dirty="0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41724730-5BC8-48C0-8E65-483FE3AFCEA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386DCC-601D-4044-94D2-3AEB8444A11A}" type="datetimeFigureOut">
              <a:rPr lang="ru-RU"/>
              <a:pPr>
                <a:defRPr/>
              </a:pPr>
              <a:t>12.02.2019</a:t>
            </a:fld>
            <a:endParaRPr lang="ru-RU" dirty="0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00786B-3CC2-478C-80A6-7DBA5AAEEA1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D9180E8-F87E-4F77-8945-1E0EC1C7675F}" type="datetimeFigureOut">
              <a:rPr lang="ru-RU"/>
              <a:pPr>
                <a:defRPr/>
              </a:pPr>
              <a:t>12.02.2019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A837C29-FEAA-4251-9FBE-7C1EB43B477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39" r:id="rId2"/>
    <p:sldLayoutId id="2147483746" r:id="rId3"/>
    <p:sldLayoutId id="2147483747" r:id="rId4"/>
    <p:sldLayoutId id="2147483748" r:id="rId5"/>
    <p:sldLayoutId id="2147483749" r:id="rId6"/>
    <p:sldLayoutId id="2147483740" r:id="rId7"/>
    <p:sldLayoutId id="2147483750" r:id="rId8"/>
    <p:sldLayoutId id="2147483741" r:id="rId9"/>
    <p:sldLayoutId id="2147483742" r:id="rId10"/>
    <p:sldLayoutId id="2147483743" r:id="rId11"/>
    <p:sldLayoutId id="2147483744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ro73.ru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78325" y="1700808"/>
            <a:ext cx="7776864" cy="19389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905"/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Порядок проведения итогового собеседования по русскому  языку в 9 классе</a:t>
            </a:r>
            <a:endParaRPr lang="ru-RU" sz="4000" b="1" dirty="0">
              <a:ln w="1905"/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5229200"/>
            <a:ext cx="784887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Осипова Любовь Алексеевна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ru-RU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начальник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отдела независимой оценки качества образования Центра мониторинга и статистики образования, ресурсов и информационных систем Областного государственного автономного учреждения «Институт развития образования».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035329" y="3244334"/>
            <a:ext cx="30733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Ход ИС (основная модель)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035329" y="3244334"/>
            <a:ext cx="30733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Ход ИС (основная модель)</a:t>
            </a:r>
            <a:endParaRPr lang="ru-RU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7428998"/>
              </p:ext>
            </p:extLst>
          </p:nvPr>
        </p:nvGraphicFramePr>
        <p:xfrm>
          <a:off x="785786" y="1285860"/>
          <a:ext cx="7416824" cy="93472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7416824"/>
              </a:tblGrid>
              <a:tr h="934720"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ru-RU" sz="24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Ожидание очереди в аудитории подготовки. </a:t>
                      </a:r>
                    </a:p>
                  </a:txBody>
                  <a:tcPr marT="60960" marB="60960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1623392"/>
              </p:ext>
            </p:extLst>
          </p:nvPr>
        </p:nvGraphicFramePr>
        <p:xfrm>
          <a:off x="785786" y="2571744"/>
          <a:ext cx="7429552" cy="2357454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7429552"/>
              </a:tblGrid>
              <a:tr h="2357454"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ru-RU" sz="24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Приглашение участника в аудиторию проведения ИС.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ru-RU" sz="24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Проведение собеседования экзаменатором-собеседником.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ru-RU" sz="24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Оценивание ответа участника экспертом.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ru-RU" sz="24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 Ведение аудиозаписи техническим специалистом.</a:t>
                      </a:r>
                    </a:p>
                  </a:txBody>
                  <a:tcPr marT="60960" marB="60960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7361978"/>
              </p:ext>
            </p:extLst>
          </p:nvPr>
        </p:nvGraphicFramePr>
        <p:xfrm>
          <a:off x="8286776" y="2928934"/>
          <a:ext cx="504056" cy="1728192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504056"/>
              </a:tblGrid>
              <a:tr h="1728192">
                <a:tc>
                  <a:txBody>
                    <a:bodyPr/>
                    <a:lstStyle/>
                    <a:p>
                      <a:pPr marL="342900" indent="-342900" algn="ctr">
                        <a:buNone/>
                      </a:pPr>
                      <a:r>
                        <a:rPr lang="ru-RU" sz="27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 минут</a:t>
                      </a:r>
                    </a:p>
                  </a:txBody>
                  <a:tcPr marT="60960" marB="60960" vert="vert270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1571604" y="285727"/>
            <a:ext cx="6000792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Ход ИС </a:t>
            </a:r>
            <a:endParaRPr lang="ru-RU" sz="32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14546" y="428604"/>
            <a:ext cx="524117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Кадровые ресурсы в ОО</a:t>
            </a:r>
            <a:endParaRPr lang="ru-RU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FF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51520" y="1196752"/>
          <a:ext cx="8678198" cy="4896544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3096344"/>
                <a:gridCol w="1944216"/>
                <a:gridCol w="3637638"/>
              </a:tblGrid>
              <a:tr h="864096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Ответственный организатор ОО</a:t>
                      </a:r>
                      <a:endParaRPr lang="ru-RU" sz="2000" b="1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000" b="1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Директор, заместитель директора</a:t>
                      </a:r>
                      <a:endParaRPr lang="ru-RU" sz="2000" b="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572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Организатор вне аудитории </a:t>
                      </a:r>
                      <a:r>
                        <a:rPr lang="ru-RU" sz="24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2000" b="1" i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организатор аудитории</a:t>
                      </a:r>
                      <a:r>
                        <a:rPr lang="ru-RU" sz="2000" b="1" i="1" baseline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ожидания</a:t>
                      </a:r>
                      <a:r>
                        <a:rPr lang="ru-RU" sz="1800" b="1" i="1" baseline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2000" b="1" i="1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1 - 2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Работник ОО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368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Технический специалист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1 - 2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Учителя,</a:t>
                      </a:r>
                      <a:r>
                        <a:rPr lang="ru-RU" sz="2000" b="0" baseline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владеющие навыками работы с ПК</a:t>
                      </a:r>
                      <a:endParaRPr lang="ru-RU" sz="2000" b="0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3850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Экзаменатор-собеседник</a:t>
                      </a:r>
                      <a:endParaRPr lang="ru-RU" sz="2000" b="1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 количеству аудиторий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Учитель с высшим</a:t>
                      </a:r>
                      <a:r>
                        <a:rPr lang="ru-RU" sz="2000" b="0" baseline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образованием и коммуникативными навыками</a:t>
                      </a:r>
                      <a:endParaRPr lang="ru-RU" sz="2000" b="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8112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Эксперт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 количеству аудиторий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Учитель русского языка</a:t>
                      </a:r>
                      <a:r>
                        <a:rPr lang="ru-RU" sz="2000" b="0" baseline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и литературы</a:t>
                      </a:r>
                      <a:endParaRPr lang="ru-RU" sz="2000" b="0" i="1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42802" y="3244334"/>
            <a:ext cx="250083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Расчет ресурсов</a:t>
            </a:r>
            <a:endParaRPr lang="ru-RU" dirty="0"/>
          </a:p>
        </p:txBody>
      </p:sp>
      <p:sp>
        <p:nvSpPr>
          <p:cNvPr id="6" name="Заголовок 4"/>
          <p:cNvSpPr txBox="1">
            <a:spLocks/>
          </p:cNvSpPr>
          <p:nvPr/>
        </p:nvSpPr>
        <p:spPr>
          <a:xfrm>
            <a:off x="1107636" y="186211"/>
            <a:ext cx="7072744" cy="91045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Технический специалист</a:t>
            </a:r>
            <a:endParaRPr kumimoji="0" lang="ru-RU" sz="3600" b="1" i="0" u="none" strike="noStrike" kern="120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FF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8" name="Объект 1"/>
          <p:cNvSpPr txBox="1">
            <a:spLocks/>
          </p:cNvSpPr>
          <p:nvPr/>
        </p:nvSpPr>
        <p:spPr>
          <a:xfrm>
            <a:off x="323528" y="980728"/>
            <a:ext cx="8640960" cy="559154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каждой ОО назначается </a:t>
            </a:r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технический специалист, обеспечивающий:</a:t>
            </a:r>
          </a:p>
          <a:p>
            <a:endParaRPr lang="ru-RU" sz="2000" b="1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6700">
              <a:buFont typeface="Wingdings" pitchFamily="2" charset="2"/>
              <a:buChar char="q"/>
            </a:pPr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проверку готовности аудиторий и штаба ППЭ, оборудования для записи ответов участников ИС;</a:t>
            </a:r>
          </a:p>
          <a:p>
            <a:pPr indent="266700">
              <a:buFont typeface="Wingdings" pitchFamily="2" charset="2"/>
              <a:buChar char="q"/>
            </a:pPr>
            <a:endParaRPr lang="ru-RU" sz="2000" b="1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6700">
              <a:buFont typeface="Wingdings" pitchFamily="2" charset="2"/>
              <a:buChar char="q"/>
            </a:pPr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получение материалов для проведения итогового собеседования с федерального Интернет-ресурса и их распечатку;</a:t>
            </a:r>
          </a:p>
          <a:p>
            <a:pPr indent="266700"/>
            <a:endParaRPr lang="ru-RU" sz="2000" b="1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6700">
              <a:buFont typeface="Wingdings" pitchFamily="2" charset="2"/>
              <a:buChar char="q"/>
            </a:pPr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аудиозапись бесед участников с экзаменатором-собеседником:</a:t>
            </a:r>
          </a:p>
          <a:p>
            <a:pPr marL="266700" indent="266700"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потоковую;</a:t>
            </a:r>
          </a:p>
          <a:p>
            <a:pPr marL="266700" indent="266700"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индивидуальную в случае, если проверка работ обеспечивается после завершения экзамена;</a:t>
            </a:r>
          </a:p>
          <a:p>
            <a:pPr indent="266700">
              <a:buFont typeface="Wingdings" pitchFamily="2" charset="2"/>
              <a:buChar char="q"/>
            </a:pPr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сбор  аудиозаписей по аудиториям;</a:t>
            </a:r>
            <a:endParaRPr lang="ru-RU" sz="2000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6700">
              <a:buFont typeface="Wingdings" pitchFamily="2" charset="2"/>
              <a:buChar char="q"/>
            </a:pPr>
            <a:endParaRPr lang="ru-RU" sz="2000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6700">
              <a:buFont typeface="Wingdings" pitchFamily="2" charset="2"/>
              <a:buChar char="q"/>
            </a:pPr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загрузку результатов участников ИС в специализированную форму из протоколов экспертов;</a:t>
            </a:r>
          </a:p>
          <a:p>
            <a:pPr indent="266700">
              <a:buFont typeface="Wingdings" pitchFamily="2" charset="2"/>
              <a:buChar char="q"/>
            </a:pPr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заполнение журнала проведения итогового собеседования.</a:t>
            </a:r>
          </a:p>
          <a:p>
            <a:pPr indent="266700">
              <a:buFont typeface="Wingdings" pitchFamily="2" charset="2"/>
              <a:buChar char="q"/>
            </a:pPr>
            <a:endParaRPr lang="ru-RU" sz="2000" b="1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endParaRPr lang="ru-RU" sz="2000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ru-RU" sz="2000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42802" y="3244334"/>
            <a:ext cx="250083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Расчет ресурсов</a:t>
            </a:r>
            <a:endParaRPr lang="ru-RU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323528" y="1484784"/>
            <a:ext cx="8640960" cy="4895850"/>
          </a:xfrm>
          <a:prstGeom prst="rect">
            <a:avLst/>
          </a:prstGeom>
        </p:spPr>
        <p:txBody>
          <a:bodyPr/>
          <a:lstStyle/>
          <a:p>
            <a:pPr marL="365125" marR="0" lvl="0" indent="-255588" algn="l" defTabSz="914400" rtl="0" eaLnBrk="1" fontAlgn="base" latinLnBrk="0" hangingPunct="1">
              <a:lnSpc>
                <a:spcPct val="100000"/>
              </a:lnSpc>
              <a:spcBef>
                <a:spcPts val="2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" pitchFamily="2" charset="2"/>
              <a:buChar char="q"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организовывать деятельность обучающегося:</a:t>
            </a:r>
          </a:p>
          <a:p>
            <a:pPr marL="365125" marR="0" lvl="0" indent="-255588" algn="just" defTabSz="914400" rtl="0" eaLnBrk="1" fontAlgn="base" latinLnBrk="0" hangingPunct="1">
              <a:lnSpc>
                <a:spcPct val="100000"/>
              </a:lnSpc>
              <a:spcBef>
                <a:spcPts val="200"/>
              </a:spcBef>
              <a:spcAft>
                <a:spcPct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	- выдавать задания;</a:t>
            </a:r>
          </a:p>
          <a:p>
            <a:pPr marL="365125" marR="0" lvl="0" indent="-255588" algn="just" defTabSz="914400" rtl="0" eaLnBrk="1" fontAlgn="base" latinLnBrk="0" hangingPunct="1">
              <a:lnSpc>
                <a:spcPct val="100000"/>
              </a:lnSpc>
              <a:spcBef>
                <a:spcPts val="200"/>
              </a:spcBef>
              <a:spcAft>
                <a:spcPct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	- регулировать время выполнения каждого задания (в КИМ показано примерное время, которое может корректироваться с учетом индивидуальных особенностей обучающихся);</a:t>
            </a:r>
          </a:p>
          <a:p>
            <a:pPr marL="365125" marR="0" lvl="0" indent="-255588" algn="just" defTabSz="914400" rtl="0" eaLnBrk="1" fontAlgn="base" latinLnBrk="0" hangingPunct="1">
              <a:lnSpc>
                <a:spcPct val="100000"/>
              </a:lnSpc>
              <a:spcBef>
                <a:spcPts val="200"/>
              </a:spcBef>
              <a:spcAft>
                <a:spcPct val="0"/>
              </a:spcAft>
              <a:buClr>
                <a:schemeClr val="accent1"/>
              </a:buClr>
              <a:buSzPct val="68000"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75000"/>
                </a:schemeClr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65125" marR="0" lvl="0" indent="-255588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" pitchFamily="2" charset="2"/>
              <a:buChar char="q"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создавать доброжелательную рабочую атмосферу;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" pitchFamily="2" charset="2"/>
              <a:buChar char="q"/>
              <a:tabLst/>
              <a:defRPr/>
            </a:pPr>
            <a:endParaRPr kumimoji="0" lang="ru-RU" sz="2400" b="1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75000"/>
                </a:schemeClr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65125" marR="0" lvl="0" indent="-255588" algn="l" defTabSz="914400" rtl="0" eaLnBrk="1" fontAlgn="base" latinLnBrk="0" hangingPunct="1">
              <a:lnSpc>
                <a:spcPct val="100000"/>
              </a:lnSpc>
              <a:spcBef>
                <a:spcPts val="2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" pitchFamily="2" charset="2"/>
              <a:buChar char="q"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выполнять роль собеседника:</a:t>
            </a:r>
          </a:p>
          <a:p>
            <a:pPr marL="365125" marR="0" lvl="0" indent="-255588" algn="just" defTabSz="914400" rtl="0" eaLnBrk="1" fontAlgn="base" latinLnBrk="0" hangingPunct="1">
              <a:lnSpc>
                <a:spcPct val="100000"/>
              </a:lnSpc>
              <a:spcBef>
                <a:spcPts val="200"/>
              </a:spcBef>
              <a:spcAft>
                <a:spcPct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	- 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задавать вопросы (на основе карточки в КИМ или иные в контексте ответа обучающегося);</a:t>
            </a:r>
          </a:p>
          <a:p>
            <a:pPr marL="365125" marR="0" lvl="0" indent="-255588" algn="just" defTabSz="914400" rtl="0" eaLnBrk="1" fontAlgn="base" latinLnBrk="0" hangingPunct="1">
              <a:lnSpc>
                <a:spcPct val="100000"/>
              </a:lnSpc>
              <a:spcBef>
                <a:spcPts val="200"/>
              </a:spcBef>
              <a:spcAft>
                <a:spcPct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	- переспрашивать, уточнять ответы обучающегося, чтобы избежать односложных ответов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83568" y="1052736"/>
            <a:ext cx="47724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24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Функции:</a:t>
            </a:r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0" name="Заголовок 4"/>
          <p:cNvSpPr txBox="1">
            <a:spLocks/>
          </p:cNvSpPr>
          <p:nvPr/>
        </p:nvSpPr>
        <p:spPr>
          <a:xfrm>
            <a:off x="1187624" y="260648"/>
            <a:ext cx="6992756" cy="83844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Экзаменатор-собеседник</a:t>
            </a:r>
            <a:endParaRPr kumimoji="0" lang="ru-RU" sz="3600" b="1" i="0" u="none" strike="noStrike" kern="120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FF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42802" y="3244334"/>
            <a:ext cx="250083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Расчет ресурсов</a:t>
            </a:r>
            <a:endParaRPr lang="ru-RU" dirty="0"/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396840" y="980728"/>
            <a:ext cx="8642350" cy="4968875"/>
          </a:xfrm>
          <a:prstGeom prst="rect">
            <a:avLst/>
          </a:prstGeom>
        </p:spPr>
        <p:txBody>
          <a:bodyPr/>
          <a:lstStyle/>
          <a:p>
            <a:pPr lvl="0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q"/>
              <a:defRPr/>
            </a:pPr>
            <a:r>
              <a:rPr lang="ru-RU" sz="22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Может</a:t>
            </a:r>
          </a:p>
          <a:p>
            <a:pPr marL="0" marR="0" lvl="0" indent="-255588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Tx/>
              <a:buChar char="-"/>
              <a:tabLst/>
              <a:defRPr/>
            </a:pP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оценивать ответ непосредственно в аудитории по ходу собеседования или после по аудиозаписи (определяется при выборе технологической цепочки).</a:t>
            </a:r>
          </a:p>
          <a:p>
            <a:pPr marL="0" marR="0" lvl="0" indent="-255588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" pitchFamily="2" charset="2"/>
              <a:buChar char="q"/>
              <a:tabLst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Должен</a:t>
            </a:r>
          </a:p>
          <a:p>
            <a:pPr marL="0" marR="0" lvl="0" indent="-255588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Tx/>
              <a:buChar char="-"/>
              <a:tabLst/>
              <a:defRPr/>
            </a:pP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хорошо знать задания, выполнение которых будет оценивать;</a:t>
            </a:r>
          </a:p>
          <a:p>
            <a:pPr marL="0" marR="0" lvl="0" indent="-255588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Tx/>
              <a:buChar char="-"/>
              <a:tabLst/>
              <a:defRPr/>
            </a:pP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использовать критерии оценивания;</a:t>
            </a:r>
          </a:p>
          <a:p>
            <a:pPr marL="0" marR="0" lvl="0" indent="-255588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Tx/>
              <a:buChar char="-"/>
              <a:tabLst/>
              <a:defRPr/>
            </a:pP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при оценивании в аудитории оценивать ответ по всем критериям в то время, пока ученик отвечает, </a:t>
            </a: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а не после окончания ответа.</a:t>
            </a:r>
            <a:endParaRPr kumimoji="0" lang="ru-RU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q"/>
              <a:defRPr/>
            </a:pPr>
            <a:r>
              <a:rPr lang="ru-RU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должен</a:t>
            </a:r>
          </a:p>
          <a:p>
            <a:pPr marL="365125" marR="0" lvl="0" indent="-255588" algn="just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- вмешиваться в беседу ученика и экзаменатора-собеседника (ни с дополнительными вопросами, ни с исправлением ошибок ученика)</a:t>
            </a:r>
          </a:p>
        </p:txBody>
      </p:sp>
      <p:sp>
        <p:nvSpPr>
          <p:cNvPr id="6" name="Заголовок 4"/>
          <p:cNvSpPr txBox="1">
            <a:spLocks/>
          </p:cNvSpPr>
          <p:nvPr/>
        </p:nvSpPr>
        <p:spPr>
          <a:xfrm>
            <a:off x="971600" y="240362"/>
            <a:ext cx="7072744" cy="7513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Эксперт-экзаменатор</a:t>
            </a:r>
            <a:endParaRPr kumimoji="0" lang="ru-RU" sz="3600" b="1" i="0" u="none" strike="noStrike" kern="120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FF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4"/>
          <p:cNvSpPr txBox="1">
            <a:spLocks/>
          </p:cNvSpPr>
          <p:nvPr/>
        </p:nvSpPr>
        <p:spPr>
          <a:xfrm>
            <a:off x="1321380" y="142282"/>
            <a:ext cx="7072744" cy="714950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Оценка выполнения заданий ИС</a:t>
            </a:r>
            <a:endParaRPr kumimoji="0" lang="ru-RU" sz="3600" b="1" i="0" u="none" strike="noStrike" kern="120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FF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55576" y="980728"/>
            <a:ext cx="7858180" cy="1015663"/>
          </a:xfrm>
          <a:prstGeom prst="rect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0"/>
            <a:r>
              <a:rPr lang="ru-RU" sz="20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Параллельное  осуществление файловой и потоковой аудиозаписи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(выбор средств и способа ведения аудиозаписи осуществляет ОО в зависимости от имеющихся возможностей)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aphicFrame>
        <p:nvGraphicFramePr>
          <p:cNvPr id="14" name="Схема 13"/>
          <p:cNvGraphicFramePr/>
          <p:nvPr>
            <p:extLst>
              <p:ext uri="{D42A27DB-BD31-4B8C-83A1-F6EECF244321}">
                <p14:modId xmlns:p14="http://schemas.microsoft.com/office/powerpoint/2010/main" val="1755526956"/>
              </p:ext>
            </p:extLst>
          </p:nvPr>
        </p:nvGraphicFramePr>
        <p:xfrm>
          <a:off x="395536" y="2348880"/>
          <a:ext cx="842493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8D54DB34-E4F2-4EA3-AD03-CCBCB46AFA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4">
                                            <p:graphicEl>
                                              <a:dgm id="{8D54DB34-E4F2-4EA3-AD03-CCBCB46AFA1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03DA708D-FCB1-4DD6-BEAA-3F803407C6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14">
                                            <p:graphicEl>
                                              <a:dgm id="{03DA708D-FCB1-4DD6-BEAA-3F803407C69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F341AE6C-9198-44DB-97B6-C5E4EEDABB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14">
                                            <p:graphicEl>
                                              <a:dgm id="{F341AE6C-9198-44DB-97B6-C5E4EEDABB8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3A23F735-5F3C-45DB-8E32-5668CB85A3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000"/>
                                        <p:tgtEl>
                                          <p:spTgt spid="14">
                                            <p:graphicEl>
                                              <a:dgm id="{3A23F735-5F3C-45DB-8E32-5668CB85A38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5AB073A6-028A-4997-8119-86D7823B8E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14">
                                            <p:graphicEl>
                                              <a:dgm id="{5AB073A6-028A-4997-8119-86D7823B8E8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4" grpId="0">
        <p:bldSub>
          <a:bldDgm bld="lvlOne"/>
        </p:bldSub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755576" y="260648"/>
            <a:ext cx="7776864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ru-RU" sz="2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Особенности организации и проведения </a:t>
            </a:r>
            <a:r>
              <a:rPr lang="ru-RU" sz="24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 для </a:t>
            </a:r>
            <a:r>
              <a:rPr lang="ru-RU" sz="2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участников </a:t>
            </a:r>
            <a:r>
              <a:rPr lang="ru-RU" sz="24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 с </a:t>
            </a:r>
            <a:r>
              <a:rPr lang="ru-RU" sz="2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ОВЗ, участников </a:t>
            </a:r>
            <a:r>
              <a:rPr lang="ru-RU" sz="24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ИС– </a:t>
            </a:r>
            <a:r>
              <a:rPr lang="ru-RU" sz="2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детей-инвалидов и инвалидов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1772816"/>
            <a:ext cx="813690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</a:t>
            </a:r>
            <a:r>
              <a:rPr lang="ru-RU" dirty="0" smtClean="0"/>
              <a:t> 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случае если особенности психофизического развития (например, участники с тяжелыми нарушениями речи, задержка психического развития, глухие и слабослышащие и иные (сахарный диабет и т.д.) и др.) не позволяют участникам итогового собеседования с ОВЗ, участникам итогового собеседования - детям-инвалидам и инвалидам выполнить все задания итогового собеседования, а 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экспертам по проверке итогового собеседования провести 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оценивание итогового собеседования в соответствии с критериями оценивания итогового собеседования, Министерством образования и науки  Ульяновской области  определено минимальное количество баллов </a:t>
            </a:r>
            <a:r>
              <a:rPr lang="ru-RU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(6 баллов) 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выполнение всей работы, необходимое для получения «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зачёта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для данной категории участников итогового собеседования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, отличное от минимального количества баллов  (10 баллов) за выполнение заданий итогового собеседования для остальных категорий участников итогового собеседования.</a:t>
            </a:r>
          </a:p>
        </p:txBody>
      </p:sp>
    </p:spTree>
    <p:extLst>
      <p:ext uri="{BB962C8B-B14F-4D97-AF65-F5344CB8AC3E}">
        <p14:creationId xmlns:p14="http://schemas.microsoft.com/office/powerpoint/2010/main" val="207262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31540" y="1606221"/>
            <a:ext cx="8424936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Не засчитывать в критериях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- за выполнение 1-го задания «Чтение вслух» несоответствия чтения пунктуационному оформлению текста </a:t>
            </a:r>
            <a:r>
              <a:rPr lang="ru-RU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(минус 1 балл)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- за выполнение 2-го задания «Пересказ текста» – соблюдение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фактологической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точности при пересказе </a:t>
            </a:r>
            <a:r>
              <a:rPr lang="ru-RU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(минус 1 балл);</a:t>
            </a:r>
          </a:p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- за выполнение 3-го задания «Монологическое высказывание» – речевое оформление монологического высказывания </a:t>
            </a:r>
            <a:r>
              <a:rPr lang="ru-RU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(минус 1 балл);</a:t>
            </a:r>
          </a:p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- «Правильность речи» (3 и 4 задания) – речевое оформление </a:t>
            </a:r>
            <a:r>
              <a:rPr lang="ru-RU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(минус 1 балл). </a:t>
            </a:r>
            <a:endParaRPr lang="ru-RU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Основанием для изменения минимального количества баллов за выполнение всей работы для данной категории участников итогового собеседования являются соответствующие рекомендации ПМПК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260648"/>
            <a:ext cx="7776864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ru-RU" sz="2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Особенности организации и проведения </a:t>
            </a:r>
            <a:r>
              <a:rPr lang="ru-RU" sz="24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 для </a:t>
            </a:r>
            <a:r>
              <a:rPr lang="ru-RU" sz="2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участников </a:t>
            </a:r>
            <a:r>
              <a:rPr lang="ru-RU" sz="24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 с </a:t>
            </a:r>
            <a:r>
              <a:rPr lang="ru-RU" sz="2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ОВЗ, участников </a:t>
            </a:r>
            <a:r>
              <a:rPr lang="ru-RU" sz="24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ИС– </a:t>
            </a:r>
            <a:r>
              <a:rPr lang="ru-RU" sz="2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детей-инвалидов и инвалидов</a:t>
            </a:r>
          </a:p>
        </p:txBody>
      </p:sp>
    </p:spTree>
    <p:extLst>
      <p:ext uri="{BB962C8B-B14F-4D97-AF65-F5344CB8AC3E}">
        <p14:creationId xmlns:p14="http://schemas.microsoft.com/office/powerpoint/2010/main" val="763057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7564" y="3717032"/>
            <a:ext cx="8208912" cy="286232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получившие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по итоговому собеседованию неудовлетворительный результат («незачёт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»);</a:t>
            </a:r>
          </a:p>
          <a:p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не явившиеся на итоговое собеседование по уважительным причинам (болезнь или иные обстоятельства), подтвержденным документально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не завершившие итоговое собеседование по уважительным причинам (болезнь или иные обстоятельства), подтвержденным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документально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1640" y="332656"/>
            <a:ext cx="6840760" cy="95410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Повторный допуск к  проведению итогового собеседования</a:t>
            </a:r>
          </a:p>
        </p:txBody>
      </p:sp>
      <p:sp>
        <p:nvSpPr>
          <p:cNvPr id="6" name="Выноска со стрелкой вниз 5"/>
          <p:cNvSpPr/>
          <p:nvPr/>
        </p:nvSpPr>
        <p:spPr>
          <a:xfrm>
            <a:off x="946904" y="1493267"/>
            <a:ext cx="7560840" cy="2223765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331640" y="1493267"/>
            <a:ext cx="712879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Повторно допускаются к итоговому собеседованию по русскому языку в дополнительные сроки в текущем учебном году (во вторую рабочую среду марта и первый рабочий понедельник мая) следующие обучающиеся, экстерны:</a:t>
            </a:r>
          </a:p>
        </p:txBody>
      </p:sp>
      <p:sp>
        <p:nvSpPr>
          <p:cNvPr id="9" name="Нашивка 8"/>
          <p:cNvSpPr/>
          <p:nvPr/>
        </p:nvSpPr>
        <p:spPr>
          <a:xfrm>
            <a:off x="207241" y="4572129"/>
            <a:ext cx="396044" cy="576064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Нашивка 9"/>
          <p:cNvSpPr/>
          <p:nvPr/>
        </p:nvSpPr>
        <p:spPr>
          <a:xfrm>
            <a:off x="208075" y="3768078"/>
            <a:ext cx="396044" cy="576064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Нашивка 10"/>
          <p:cNvSpPr/>
          <p:nvPr/>
        </p:nvSpPr>
        <p:spPr>
          <a:xfrm>
            <a:off x="208075" y="5589240"/>
            <a:ext cx="396044" cy="576064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83421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5483" y="1582341"/>
            <a:ext cx="7920879" cy="384720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результатами итогового собеседования  участники могут ознакомиться в </a:t>
            </a:r>
            <a:r>
              <a:rPr lang="ru-RU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образовательных организациях. </a:t>
            </a:r>
            <a:endParaRPr lang="ru-RU" sz="24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В соответствии с требованиями законодательства Российской Федерации в области защиты персональных данных ознакомиться с результатами итогового собеседования участники могут также в закрытом разделе  официального  сайта ОГАУ «ИРО» </a:t>
            </a:r>
            <a:r>
              <a:rPr lang="en-US" sz="24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</a:t>
            </a:r>
            <a:r>
              <a:rPr lang="ru-RU" sz="24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.</a:t>
            </a:r>
            <a:r>
              <a:rPr lang="en-US" sz="2400" b="1" u="sng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iro</a:t>
            </a:r>
            <a:r>
              <a:rPr lang="ru-RU" sz="24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73.</a:t>
            </a:r>
            <a:r>
              <a:rPr lang="en-US" sz="2400" b="1" u="sng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ru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	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45483" y="364543"/>
            <a:ext cx="7920880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Информирование участников </a:t>
            </a:r>
            <a:r>
              <a:rPr lang="ru-RU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ИС</a:t>
            </a:r>
            <a:endParaRPr lang="ru-RU" sz="24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 результатах итогового собеседования</a:t>
            </a:r>
          </a:p>
        </p:txBody>
      </p:sp>
    </p:spTree>
    <p:extLst>
      <p:ext uri="{BB962C8B-B14F-4D97-AF65-F5344CB8AC3E}">
        <p14:creationId xmlns:p14="http://schemas.microsoft.com/office/powerpoint/2010/main" val="2123838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601416"/>
            <a:ext cx="8856984" cy="4635896"/>
          </a:xfrm>
        </p:spPr>
        <p:txBody>
          <a:bodyPr/>
          <a:lstStyle/>
          <a:p>
            <a:pPr marL="109537" indent="0" algn="just">
              <a:buNone/>
            </a:pP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Приказ Министерства просвещения РФ и Федеральной службы по надзору в сфере образования от 07.11.2018 года №189/1513 «Об утверждении Порядка проведения государственной итоговой аттестации по образовательным программам основного общего образования».</a:t>
            </a:r>
          </a:p>
          <a:p>
            <a:pPr marL="109537" indent="0" algn="just">
              <a:buNone/>
            </a:pP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2. Методические рекомендации </a:t>
            </a:r>
            <a:r>
              <a:rPr lang="ru-RU" sz="2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Рособрнадзора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по организации и проведению ГИА в 2019 году (Письмо </a:t>
            </a:r>
            <a:r>
              <a:rPr lang="ru-RU" sz="2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Рособрнадзора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от 29.12.2018 № 10-987(Приложение №1)).</a:t>
            </a:r>
          </a:p>
          <a:p>
            <a:pPr marL="109537" indent="0" algn="just">
              <a:buNone/>
            </a:pP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3. Проект Распоряжения Министерства образования и науки Ульяновской области «Об утверждении Порядка проведения итогового собеседования по русскому языку на территории Ульяновской области в 2018/2019 учебном году»</a:t>
            </a:r>
            <a:endParaRPr lang="ru-RU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Нормативно-правовые документы, регламентирующие порядок проведения ИС</a:t>
            </a:r>
            <a:endParaRPr lang="ru-RU" sz="28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23122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2074783"/>
            <a:ext cx="7560840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 </a:t>
            </a:r>
          </a:p>
          <a:p>
            <a:r>
              <a:rPr lang="ru-RU" sz="2800" b="1" dirty="0"/>
              <a:t>Срок действия итогового собеседования как допуска к ГИА – </a:t>
            </a:r>
            <a:r>
              <a:rPr lang="ru-RU" sz="2800" b="1" dirty="0">
                <a:solidFill>
                  <a:srgbClr val="FF0000"/>
                </a:solidFill>
              </a:rPr>
              <a:t>бессрочно</a:t>
            </a:r>
            <a:r>
              <a:rPr lang="ru-RU" sz="2800" b="1" dirty="0"/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87624" y="476672"/>
            <a:ext cx="7272808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Срок </a:t>
            </a:r>
            <a:r>
              <a:rPr lang="ru-RU" sz="36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действия </a:t>
            </a:r>
            <a:r>
              <a:rPr lang="ru-RU" sz="36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</a:t>
            </a:r>
            <a:endParaRPr lang="ru-RU" sz="36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21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2175052"/>
            <a:ext cx="69847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внимание!</a:t>
            </a:r>
            <a:endParaRPr lang="ru-RU" sz="48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1574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82818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109537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Условия допуска: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Обучающиеся,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не имеющие академической задолженности и в полном объёме выполнившие учебный план, а также имеющие результат «зачёт» за итоговое собеседование по русскому языку.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Экстерны, получившие на промежуточной аттестации отметки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не ниже удовлетворительных и имеющие результат «зачёт» за итоговое собеседование по русскому языку.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Допуск к ГИА</a:t>
            </a:r>
            <a:endParaRPr lang="ru-RU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939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Сроки проведения ИС</a:t>
            </a:r>
            <a:endParaRPr lang="ru-RU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097" b="8465"/>
          <a:stretch/>
        </p:blipFill>
        <p:spPr bwMode="auto">
          <a:xfrm>
            <a:off x="247957" y="2060849"/>
            <a:ext cx="8716531" cy="31706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Стрелка вниз 4"/>
          <p:cNvSpPr/>
          <p:nvPr/>
        </p:nvSpPr>
        <p:spPr>
          <a:xfrm>
            <a:off x="1187624" y="1628800"/>
            <a:ext cx="936104" cy="43204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4138170" y="1656133"/>
            <a:ext cx="936104" cy="43204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6948264" y="1717575"/>
            <a:ext cx="936104" cy="43204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383318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144569"/>
            <a:ext cx="7427915" cy="707886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4000" b="1" dirty="0" smtClean="0">
                <a:ln w="1905"/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Процедура проведения ИС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035329" y="3244334"/>
            <a:ext cx="30733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Ход ИС (основная модель)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035329" y="3244334"/>
            <a:ext cx="30733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Ход ИС (основная модель)</a:t>
            </a:r>
            <a:endParaRPr lang="ru-RU" dirty="0"/>
          </a:p>
        </p:txBody>
      </p:sp>
      <p:graphicFrame>
        <p:nvGraphicFramePr>
          <p:cNvPr id="14" name="Схема 13"/>
          <p:cNvGraphicFramePr/>
          <p:nvPr>
            <p:extLst>
              <p:ext uri="{D42A27DB-BD31-4B8C-83A1-F6EECF244321}">
                <p14:modId xmlns:p14="http://schemas.microsoft.com/office/powerpoint/2010/main" val="4084405687"/>
              </p:ext>
            </p:extLst>
          </p:nvPr>
        </p:nvGraphicFramePr>
        <p:xfrm>
          <a:off x="197768" y="980728"/>
          <a:ext cx="8838728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E07B163B-1C14-4755-AA10-8DBE3C0B31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>
                                            <p:graphicEl>
                                              <a:dgm id="{E07B163B-1C14-4755-AA10-8DBE3C0B31A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7886305F-BB8E-4B11-9C02-6B3A62C6B9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>
                                            <p:graphicEl>
                                              <a:dgm id="{7886305F-BB8E-4B11-9C02-6B3A62C6B97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35A29D0B-1662-4B78-87E4-CAFA5521CB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">
                                            <p:graphicEl>
                                              <a:dgm id="{35A29D0B-1662-4B78-87E4-CAFA5521CBE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C12EA9E7-6C40-446F-B86E-8776B8B558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">
                                            <p:graphicEl>
                                              <a:dgm id="{C12EA9E7-6C40-446F-B86E-8776B8B5581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4" grpId="0" uiExpand="1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5"/>
          <p:cNvSpPr txBox="1">
            <a:spLocks/>
          </p:cNvSpPr>
          <p:nvPr/>
        </p:nvSpPr>
        <p:spPr>
          <a:xfrm>
            <a:off x="205748" y="1252506"/>
            <a:ext cx="8892480" cy="552143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lvl="0">
              <a:spcBef>
                <a:spcPts val="0"/>
              </a:spcBef>
              <a:buClr>
                <a:schemeClr val="accent1"/>
              </a:buClr>
              <a:buSzPct val="68000"/>
              <a:defRPr/>
            </a:pPr>
            <a:r>
              <a:rPr lang="ru-RU" sz="1900" b="1" dirty="0" smtClean="0">
                <a:solidFill>
                  <a:srgbClr val="29D6D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ru-RU" sz="1900" b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Организовывают  </a:t>
            </a:r>
            <a:r>
              <a:rPr lang="ru-RU" sz="19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регистрацию обучающихся  для участия в итоговом собеседовании в соответствии с их </a:t>
            </a:r>
            <a:r>
              <a:rPr lang="ru-RU" sz="1900" b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заявлениями;</a:t>
            </a:r>
          </a:p>
          <a:p>
            <a:pPr lvl="0">
              <a:spcBef>
                <a:spcPts val="0"/>
              </a:spcBef>
              <a:buClr>
                <a:schemeClr val="accent1"/>
              </a:buClr>
              <a:buSzPct val="68000"/>
              <a:defRPr/>
            </a:pPr>
            <a:endParaRPr lang="ru-RU" sz="1900" b="1" dirty="0" smtClean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spcBef>
                <a:spcPts val="0"/>
              </a:spcBef>
              <a:buClr>
                <a:schemeClr val="accent1"/>
              </a:buClr>
              <a:buSzPct val="68000"/>
              <a:defRPr/>
            </a:pPr>
            <a:r>
              <a:rPr lang="ru-RU" sz="1900" b="1" dirty="0" smtClean="0">
                <a:solidFill>
                  <a:srgbClr val="29D6D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ru-RU" sz="1900" b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При </a:t>
            </a:r>
            <a:r>
              <a:rPr lang="ru-RU" sz="19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приеме  заявления на участие в итоговом собеседовании контролируют  получение согласия на обработку персональных </a:t>
            </a:r>
            <a:r>
              <a:rPr lang="ru-RU" sz="1900" b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данных;</a:t>
            </a:r>
          </a:p>
          <a:p>
            <a:pPr lvl="0">
              <a:spcBef>
                <a:spcPts val="0"/>
              </a:spcBef>
              <a:buClr>
                <a:schemeClr val="accent1"/>
              </a:buClr>
              <a:buSzPct val="68000"/>
              <a:defRPr/>
            </a:pPr>
            <a:endParaRPr lang="ru-RU" sz="1900" b="1" dirty="0" smtClean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spcBef>
                <a:spcPts val="0"/>
              </a:spcBef>
              <a:buClr>
                <a:schemeClr val="accent1"/>
              </a:buClr>
              <a:buSzPct val="68000"/>
              <a:defRPr/>
            </a:pPr>
            <a:r>
              <a:rPr lang="ru-RU" sz="1900" b="1" dirty="0" smtClean="0">
                <a:solidFill>
                  <a:srgbClr val="29D6D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</a:t>
            </a:r>
            <a:r>
              <a:rPr lang="ru-RU" sz="1900" b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Определяют </a:t>
            </a:r>
            <a:r>
              <a:rPr lang="ru-RU" sz="19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изменения текущего расписания занятий образовательной организации в дни проведения итогового </a:t>
            </a:r>
            <a:r>
              <a:rPr lang="ru-RU" sz="1900" b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собеседования;</a:t>
            </a:r>
          </a:p>
          <a:p>
            <a:pPr lvl="0">
              <a:spcBef>
                <a:spcPts val="0"/>
              </a:spcBef>
              <a:buClr>
                <a:schemeClr val="accent1"/>
              </a:buClr>
              <a:buSzPct val="68000"/>
              <a:defRPr/>
            </a:pPr>
            <a:endParaRPr lang="ru-RU" sz="1900" b="1" dirty="0" smtClean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spcBef>
                <a:spcPts val="0"/>
              </a:spcBef>
              <a:buClr>
                <a:schemeClr val="accent1"/>
              </a:buClr>
              <a:buSzPct val="68000"/>
              <a:defRPr/>
            </a:pPr>
            <a:r>
              <a:rPr lang="ru-RU" sz="1900" b="1" dirty="0" smtClean="0">
                <a:solidFill>
                  <a:srgbClr val="29D6D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</a:t>
            </a:r>
            <a:r>
              <a:rPr lang="ru-RU" sz="1900" b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Обеспечивает </a:t>
            </a:r>
            <a:r>
              <a:rPr lang="ru-RU" sz="19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отбор и подготовку специалистов, входящих в состав комиссий по проведению итогового собеседования и комиссий по проверке итогового собеседования в местах проведения итогового собеседования,  в соответствии с требованиями настоящего Порядка, утверждают составы комиссий по проведению итогового собеседования и  по проверке итогового собеседования не позднее, чем за две недели до проведения итогового собеседования</a:t>
            </a:r>
            <a:r>
              <a:rPr lang="ru-RU" sz="1900" b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1900" b="1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Заголовок 4"/>
          <p:cNvSpPr txBox="1">
            <a:spLocks/>
          </p:cNvSpPr>
          <p:nvPr/>
        </p:nvSpPr>
        <p:spPr>
          <a:xfrm>
            <a:off x="1115616" y="188640"/>
            <a:ext cx="7072744" cy="9104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normalizeH="0" baseline="0" noProof="0" dirty="0" smtClean="0">
                <a:ln w="1905"/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itchFamily="34" charset="0"/>
              </a:rPr>
              <a:t>Функции ОО</a:t>
            </a:r>
            <a:endParaRPr kumimoji="0" lang="ru-RU" sz="4000" b="1" i="0" u="none" strike="noStrike" kern="1200" normalizeH="0" baseline="0" noProof="0" dirty="0">
              <a:ln w="1905"/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412776"/>
            <a:ext cx="8784976" cy="489654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>
              <a:spcBef>
                <a:spcPts val="0"/>
              </a:spcBef>
              <a:buClr>
                <a:srgbClr val="2DA2BF"/>
              </a:buClr>
              <a:buSzPct val="68000"/>
              <a:defRPr/>
            </a:pPr>
            <a:r>
              <a:rPr lang="ru-RU" sz="1900" b="1" dirty="0" smtClean="0">
                <a:solidFill>
                  <a:srgbClr val="29D6D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</a:t>
            </a:r>
            <a:r>
              <a:rPr lang="ru-RU" sz="1900" b="1" dirty="0" smtClean="0">
                <a:solidFill>
                  <a:srgbClr val="39639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Под </a:t>
            </a:r>
            <a:r>
              <a:rPr lang="ru-RU" sz="1900" b="1" dirty="0">
                <a:solidFill>
                  <a:srgbClr val="39639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подпись информируют специалистов, привлекаемых к проведению и проверке итогового собеседования, о порядке проведения и проверки итогового собеседования, установленном Министерством образования и науки Ульяновской области, а также изложенном в настоящем Порядке; </a:t>
            </a:r>
            <a:endParaRPr lang="ru-RU" sz="1900" b="1" dirty="0" smtClean="0">
              <a:solidFill>
                <a:srgbClr val="39639D">
                  <a:lumMod val="7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spcBef>
                <a:spcPts val="0"/>
              </a:spcBef>
              <a:buClr>
                <a:srgbClr val="2DA2BF"/>
              </a:buClr>
              <a:buSzPct val="68000"/>
              <a:defRPr/>
            </a:pPr>
            <a:endParaRPr lang="ru-RU" sz="1900" b="1" dirty="0" smtClean="0">
              <a:solidFill>
                <a:srgbClr val="39639D">
                  <a:lumMod val="7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spcBef>
                <a:spcPts val="0"/>
              </a:spcBef>
              <a:buClr>
                <a:srgbClr val="2DA2BF"/>
              </a:buClr>
              <a:buSzPct val="68000"/>
              <a:defRPr/>
            </a:pPr>
            <a:r>
              <a:rPr lang="ru-RU" sz="1900" b="1" dirty="0" smtClean="0">
                <a:solidFill>
                  <a:srgbClr val="29D6D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ru-RU" sz="1900" b="1" dirty="0">
                <a:solidFill>
                  <a:srgbClr val="29D6D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900" b="1" dirty="0" smtClean="0">
                <a:solidFill>
                  <a:srgbClr val="39639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 </a:t>
            </a:r>
            <a:r>
              <a:rPr lang="ru-RU" sz="1900" b="1" dirty="0">
                <a:solidFill>
                  <a:srgbClr val="39639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подпись информируют участников итогового собеседования и их родителей (законных представителей) о местах и сроках проведения итогового собеседования, о порядке проведения итогового собеседования, установленном Министерством образования и науки Ульяновской области, о ведении во время проведения итогового собеседования аудиозаписи ответов участников итогового собеседования, о времени и месте ознакомления с результатами итогового собеседования, а также о результатах итогового собеседования, полученных обучающимися, экстернами. </a:t>
            </a:r>
          </a:p>
        </p:txBody>
      </p:sp>
      <p:sp>
        <p:nvSpPr>
          <p:cNvPr id="3" name="Заголовок 4"/>
          <p:cNvSpPr txBox="1">
            <a:spLocks/>
          </p:cNvSpPr>
          <p:nvPr/>
        </p:nvSpPr>
        <p:spPr>
          <a:xfrm>
            <a:off x="1268016" y="188640"/>
            <a:ext cx="7072744" cy="9104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normalizeH="0" baseline="0" noProof="0" dirty="0" smtClean="0">
                <a:ln w="1905"/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itchFamily="34" charset="0"/>
              </a:rPr>
              <a:t>Функции ОО</a:t>
            </a:r>
            <a:endParaRPr kumimoji="0" lang="ru-RU" sz="4000" b="1" i="0" u="none" strike="noStrike" kern="1200" normalizeH="0" baseline="0" noProof="0" dirty="0">
              <a:ln w="1905"/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1445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25924" y="324118"/>
            <a:ext cx="6624736" cy="707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Продолжительность ИС</a:t>
            </a:r>
            <a:endParaRPr lang="ru-RU" sz="40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93876" y="1556792"/>
            <a:ext cx="7488832" cy="378565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Продолжительность проведения итогового собеседования для каждого участника итогового собеседования составляет в среднем 15 минут. </a:t>
            </a:r>
            <a:endParaRPr lang="ru-RU" sz="24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участников итогового собеседования с ОВЗ, участников итогового собеседования – детей-инвалидов и инвалидов продолжительность проведения итогового собеседования увеличивается на 30 минут. </a:t>
            </a:r>
          </a:p>
        </p:txBody>
      </p:sp>
    </p:spTree>
    <p:extLst>
      <p:ext uri="{BB962C8B-B14F-4D97-AF65-F5344CB8AC3E}">
        <p14:creationId xmlns:p14="http://schemas.microsoft.com/office/powerpoint/2010/main" val="428122904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07904" y="3933056"/>
            <a:ext cx="250083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Расчет ресурсов</a:t>
            </a:r>
            <a:endParaRPr lang="ru-RU" dirty="0"/>
          </a:p>
        </p:txBody>
      </p:sp>
      <p:sp>
        <p:nvSpPr>
          <p:cNvPr id="6" name="Заголовок 4"/>
          <p:cNvSpPr txBox="1">
            <a:spLocks/>
          </p:cNvSpPr>
          <p:nvPr/>
        </p:nvSpPr>
        <p:spPr>
          <a:xfrm>
            <a:off x="1619672" y="404664"/>
            <a:ext cx="6215106" cy="7200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Временной регламент</a:t>
            </a:r>
            <a:endParaRPr kumimoji="0" lang="ru-RU" sz="3200" b="1" i="0" u="none" strike="noStrike" kern="120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FF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11" name="Схема 10"/>
          <p:cNvGraphicFramePr/>
          <p:nvPr>
            <p:extLst>
              <p:ext uri="{D42A27DB-BD31-4B8C-83A1-F6EECF244321}">
                <p14:modId xmlns:p14="http://schemas.microsoft.com/office/powerpoint/2010/main" val="3304411414"/>
              </p:ext>
            </p:extLst>
          </p:nvPr>
        </p:nvGraphicFramePr>
        <p:xfrm>
          <a:off x="179512" y="1700808"/>
          <a:ext cx="8640960" cy="35004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TM03457515[[fn=Вид]]</Template>
  <TotalTime>3705</TotalTime>
  <Words>1302</Words>
  <Application>Microsoft Office PowerPoint</Application>
  <PresentationFormat>Экран (4:3)</PresentationFormat>
  <Paragraphs>144</Paragraphs>
  <Slides>21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32" baseType="lpstr">
      <vt:lpstr>Arial Unicode MS</vt:lpstr>
      <vt:lpstr>Arial</vt:lpstr>
      <vt:lpstr>Calibri</vt:lpstr>
      <vt:lpstr>Cambria</vt:lpstr>
      <vt:lpstr>Lucida Sans Unicode</vt:lpstr>
      <vt:lpstr>Times New Roman</vt:lpstr>
      <vt:lpstr>Verdana</vt:lpstr>
      <vt:lpstr>Wingdings</vt:lpstr>
      <vt:lpstr>Wingdings 2</vt:lpstr>
      <vt:lpstr>Wingdings 3</vt:lpstr>
      <vt:lpstr>Открытая</vt:lpstr>
      <vt:lpstr>Презентация PowerPoint</vt:lpstr>
      <vt:lpstr>Нормативно-правовые документы, регламентирующие порядок проведения ИС</vt:lpstr>
      <vt:lpstr>Допуск к ГИА</vt:lpstr>
      <vt:lpstr>Сроки проведения ИС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korden</dc:creator>
  <cp:lastModifiedBy>Ristok</cp:lastModifiedBy>
  <cp:revision>471</cp:revision>
  <dcterms:created xsi:type="dcterms:W3CDTF">2015-08-24T16:25:40Z</dcterms:created>
  <dcterms:modified xsi:type="dcterms:W3CDTF">2019-02-12T09:52:49Z</dcterms:modified>
</cp:coreProperties>
</file>