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6" r:id="rId21"/>
    <p:sldId id="274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C5E4-9796-43C3-B6F0-EDFE10B1835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C3CAB-710D-4D8E-9091-559FA7C777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95C687-7E47-448A-B5AC-C907918C65B1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59ED3A-9CBA-4EC5-87C9-4603BDF2B8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Блиц-турнир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«Птицы»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193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4469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Змееед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73910"/>
            <a:ext cx="8496943" cy="49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Гнездо синицы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94185"/>
            <a:ext cx="8568952" cy="44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33457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err="1" smtClean="0"/>
              <a:t>Сокол,стриж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380" y="1894186"/>
            <a:ext cx="4647100" cy="46311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94186"/>
            <a:ext cx="3921852" cy="463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Чайка,цапля,баклан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22177"/>
            <a:ext cx="3195439" cy="45591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1745508"/>
            <a:ext cx="3384376" cy="23431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101753"/>
            <a:ext cx="4464496" cy="22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75" y="83671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Кукушка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6" y="1606153"/>
            <a:ext cx="8587404" cy="48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Пингвин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8160"/>
            <a:ext cx="8568952" cy="47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2614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Пеликан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8161"/>
            <a:ext cx="8424936" cy="48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2289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Перепел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94186"/>
            <a:ext cx="8640960" cy="455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Поползень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50169"/>
            <a:ext cx="8640960" cy="47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5282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Певчие птицы:</a:t>
            </a:r>
          </a:p>
          <a:p>
            <a:r>
              <a:rPr lang="ru-RU" sz="4400" dirty="0" smtClean="0"/>
              <a:t>соловей, жаворонок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492896"/>
            <a:ext cx="4536504" cy="3816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4" y="2492896"/>
            <a:ext cx="403244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7920880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520" y="842809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Колибри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912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Страус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988840"/>
            <a:ext cx="5222354" cy="4169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312368" cy="41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Пинвгин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94185"/>
            <a:ext cx="8640960" cy="463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Колибри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6153"/>
            <a:ext cx="8640960" cy="491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64096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86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10209"/>
            <a:ext cx="7560840" cy="46949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340768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Дятел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556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7538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Пингвин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856895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Иволга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94185"/>
            <a:ext cx="7200800" cy="441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Сова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741682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40078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Ворона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9519"/>
            <a:ext cx="8568952" cy="45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75517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Альбинос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958"/>
            <a:ext cx="8568952" cy="468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Страус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50169"/>
            <a:ext cx="8568952" cy="45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32</Words>
  <Application>Microsoft Office PowerPoint</Application>
  <PresentationFormat>Экран 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Блиц-турнир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Блиц-турнир</dc:title>
  <dc:creator>user</dc:creator>
  <cp:lastModifiedBy>user</cp:lastModifiedBy>
  <cp:revision>27</cp:revision>
  <dcterms:created xsi:type="dcterms:W3CDTF">2019-03-27T06:46:09Z</dcterms:created>
  <dcterms:modified xsi:type="dcterms:W3CDTF">2019-03-28T04:29:38Z</dcterms:modified>
</cp:coreProperties>
</file>