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1" r:id="rId18"/>
    <p:sldId id="272" r:id="rId19"/>
    <p:sldId id="273" r:id="rId20"/>
    <p:sldId id="276" r:id="rId21"/>
    <p:sldId id="274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6C5E4-9796-43C3-B6F0-EDFE10B1835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C3CAB-710D-4D8E-9091-559FA7C777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2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495C687-7E47-448A-B5AC-C907918C65B1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F59ED3A-9CBA-4EC5-87C9-4603BDF2B87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Блиц-турнир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«Птицы»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61936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04469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/>
              <a:t>Змееед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73910"/>
            <a:ext cx="8496943" cy="492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7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Гнездо синицы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94185"/>
            <a:ext cx="8568952" cy="448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1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124744"/>
            <a:ext cx="33457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err="1" smtClean="0"/>
              <a:t>Сокол,стриж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380" y="1894186"/>
            <a:ext cx="4647100" cy="46311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94186"/>
            <a:ext cx="3921852" cy="463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83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/>
              <a:t>Чайка,цапля,баклан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22177"/>
            <a:ext cx="3195439" cy="455915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9" y="1745508"/>
            <a:ext cx="3384376" cy="23431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101753"/>
            <a:ext cx="4464496" cy="227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3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075" y="836712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Кукушка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76" y="1606153"/>
            <a:ext cx="8587404" cy="484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4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8720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Пингвин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78160"/>
            <a:ext cx="8568952" cy="477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3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8720"/>
            <a:ext cx="26141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Пеликан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78161"/>
            <a:ext cx="8424936" cy="484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6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124744"/>
            <a:ext cx="22894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Перепел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94186"/>
            <a:ext cx="8640960" cy="455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6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80728"/>
            <a:ext cx="3168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Поползень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50169"/>
            <a:ext cx="8640960" cy="477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4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528221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Певчие птицы:</a:t>
            </a:r>
          </a:p>
          <a:p>
            <a:r>
              <a:rPr lang="ru-RU" sz="4400" dirty="0" smtClean="0"/>
              <a:t>соловей, жаворонок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492896"/>
            <a:ext cx="4536504" cy="38164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4" y="2492896"/>
            <a:ext cx="403244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8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7920880" cy="4464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0520" y="842809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Колибри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9124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36712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Страус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988840"/>
            <a:ext cx="5222354" cy="41690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88840"/>
            <a:ext cx="3312368" cy="416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24744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/>
              <a:t>Пинвгин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94185"/>
            <a:ext cx="8640960" cy="463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1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36712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Колибри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06153"/>
            <a:ext cx="8640960" cy="491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30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8640960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9867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110209"/>
            <a:ext cx="7560840" cy="46949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1340768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400" dirty="0" smtClean="0"/>
              <a:t>Дятел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5563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075383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Пингвин</a:t>
            </a:r>
            <a:endParaRPr lang="ru-RU" sz="4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0808"/>
            <a:ext cx="856895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24744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Иволга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94185"/>
            <a:ext cx="7200800" cy="441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74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96752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Сова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44824"/>
            <a:ext cx="741682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40078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Ворона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9519"/>
            <a:ext cx="8568952" cy="459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8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75517"/>
            <a:ext cx="3384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Альбинос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4958"/>
            <a:ext cx="8568952" cy="468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61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80728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Страус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50169"/>
            <a:ext cx="8568952" cy="455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0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</TotalTime>
  <Words>32</Words>
  <Application>Microsoft Office PowerPoint</Application>
  <PresentationFormat>Экран (4:3)</PresentationFormat>
  <Paragraphs>24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Блиц-турнир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Блиц-турнир</dc:title>
  <dc:creator>user</dc:creator>
  <cp:lastModifiedBy>user</cp:lastModifiedBy>
  <cp:revision>27</cp:revision>
  <dcterms:created xsi:type="dcterms:W3CDTF">2019-03-27T06:46:09Z</dcterms:created>
  <dcterms:modified xsi:type="dcterms:W3CDTF">2019-03-28T04:29:38Z</dcterms:modified>
</cp:coreProperties>
</file>