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olour-pencils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241626" y="4071943"/>
            <a:ext cx="6616522" cy="1428760"/>
          </a:xfrm>
          <a:prstGeom prst="rect">
            <a:avLst/>
          </a:prstGeom>
        </p:spPr>
      </p:pic>
      <p:pic>
        <p:nvPicPr>
          <p:cNvPr id="9" name="Рисунок 8" descr="colour-pencils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48" y="2143115"/>
            <a:ext cx="7858180" cy="16266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bordur-deti.jp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0407"/>
            <a:ext cx="9144000" cy="2174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olour-pencils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-32" y="6215082"/>
            <a:ext cx="5143536" cy="642918"/>
          </a:xfrm>
          <a:prstGeom prst="rect">
            <a:avLst/>
          </a:prstGeom>
        </p:spPr>
      </p:pic>
      <p:pic>
        <p:nvPicPr>
          <p:cNvPr id="8" name="Рисунок 7" descr="colour-pencils.jp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5214942" y="6215082"/>
            <a:ext cx="3929090" cy="642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0041-F57B-4764-A7EE-6C0D4680B622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5CAE-9A20-427D-9C8E-7444E160F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0744167_1277389888_zp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2733"/>
            <a:ext cx="3786214" cy="5498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000496" y="571480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 «… Вот полночною порой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 Свет разлился над горой,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 Будто полдни наступают: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 Жары-птицы налетают…»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П. Ершов «Конёк – горбунок»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353404" y="1252535"/>
            <a:ext cx="4366017" cy="550072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 свою ладошку большим пальцем вверх .</a:t>
            </a:r>
          </a:p>
          <a:p>
            <a:pPr marL="342900" indent="-342900"/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Большой палец – это шея птицы, </a:t>
            </a:r>
          </a:p>
          <a:p>
            <a:pPr marL="342900" indent="-342900"/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пальчики – хвост.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374322" y="1252535"/>
            <a:ext cx="4324181" cy="550072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Нарисуй голову, а между пальчиками добавь «пёрышки» хвоста.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3629068" y="1252535"/>
            <a:ext cx="3814689" cy="550072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голове нарисуй корону, глаз, клюв.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Нарисуй крыло, ножки.</a:t>
            </a:r>
          </a:p>
          <a:p>
            <a:pPr marL="342900" indent="-342900">
              <a:buAutoNum type="arabicPeriod"/>
            </a:pPr>
            <a:r>
              <a:rPr lang="ru-RU" sz="3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Нарисуй ветку дерева, на котором сидит Жар – птица.</a:t>
            </a:r>
            <a:endParaRPr lang="ru-RU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62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 птица</dc:title>
  <dc:subject>изо</dc:subject>
  <dc:creator>corowina</dc:creator>
  <cp:lastModifiedBy>Евгений</cp:lastModifiedBy>
  <cp:revision>16</cp:revision>
  <dcterms:created xsi:type="dcterms:W3CDTF">2013-03-16T17:10:51Z</dcterms:created>
  <dcterms:modified xsi:type="dcterms:W3CDTF">2020-04-19T19:15:46Z</dcterms:modified>
</cp:coreProperties>
</file>