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64" r:id="rId4"/>
    <p:sldId id="265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-78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colour-pencils.jpg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1241626" y="4071943"/>
            <a:ext cx="6616522" cy="1428760"/>
          </a:xfrm>
          <a:prstGeom prst="rect">
            <a:avLst/>
          </a:prstGeom>
        </p:spPr>
      </p:pic>
      <p:pic>
        <p:nvPicPr>
          <p:cNvPr id="9" name="Рисунок 8" descr="colour-pencils.jpg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714348" y="2143115"/>
            <a:ext cx="7858180" cy="162663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0041-F57B-4764-A7EE-6C0D4680B622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5CAE-9A20-427D-9C8E-7444E160F362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 descr="bordur-deti.jpg"/>
          <p:cNvPicPr>
            <a:picLocks noChangeAspect="1"/>
          </p:cNvPicPr>
          <p:nvPr userDrawn="1"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40407"/>
            <a:ext cx="9144000" cy="217414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0041-F57B-4764-A7EE-6C0D4680B622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5CAE-9A20-427D-9C8E-7444E160F3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0041-F57B-4764-A7EE-6C0D4680B622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5CAE-9A20-427D-9C8E-7444E160F3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0041-F57B-4764-A7EE-6C0D4680B622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5CAE-9A20-427D-9C8E-7444E160F3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0041-F57B-4764-A7EE-6C0D4680B622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5CAE-9A20-427D-9C8E-7444E160F3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0041-F57B-4764-A7EE-6C0D4680B622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5CAE-9A20-427D-9C8E-7444E160F3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0041-F57B-4764-A7EE-6C0D4680B622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5CAE-9A20-427D-9C8E-7444E160F3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0041-F57B-4764-A7EE-6C0D4680B622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5CAE-9A20-427D-9C8E-7444E160F3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0041-F57B-4764-A7EE-6C0D4680B622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5CAE-9A20-427D-9C8E-7444E160F3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0041-F57B-4764-A7EE-6C0D4680B622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5CAE-9A20-427D-9C8E-7444E160F3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0041-F57B-4764-A7EE-6C0D4680B622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5CAE-9A20-427D-9C8E-7444E160F3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colour-pencils.jpg"/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-32" y="6215082"/>
            <a:ext cx="5143536" cy="642918"/>
          </a:xfrm>
          <a:prstGeom prst="rect">
            <a:avLst/>
          </a:prstGeom>
        </p:spPr>
      </p:pic>
      <p:pic>
        <p:nvPicPr>
          <p:cNvPr id="8" name="Рисунок 7" descr="colour-pencils.jpg"/>
          <p:cNvPicPr>
            <a:picLocks noChangeAspect="1"/>
          </p:cNvPicPr>
          <p:nvPr userDrawn="1"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 flipH="1">
            <a:off x="5214942" y="6215082"/>
            <a:ext cx="3929090" cy="64294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10041-F57B-4764-A7EE-6C0D4680B622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45CAE-9A20-427D-9C8E-7444E160F36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60744167_1277389888_zp1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12733"/>
            <a:ext cx="3786214" cy="54987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57150">
            <a:solidFill>
              <a:srgbClr val="FFFF00"/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TextBox 2"/>
          <p:cNvSpPr txBox="1"/>
          <p:nvPr/>
        </p:nvSpPr>
        <p:spPr>
          <a:xfrm>
            <a:off x="4000496" y="571480"/>
            <a:ext cx="492922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 «… Вот полночною порой</a:t>
            </a:r>
            <a:br>
              <a:rPr lang="ru-RU" sz="3200" dirty="0" smtClean="0">
                <a:solidFill>
                  <a:srgbClr val="C00000"/>
                </a:solidFill>
              </a:rPr>
            </a:br>
            <a:r>
              <a:rPr lang="ru-RU" sz="3200" dirty="0" smtClean="0">
                <a:solidFill>
                  <a:srgbClr val="C00000"/>
                </a:solidFill>
              </a:rPr>
              <a:t> Свет разлился над горой, </a:t>
            </a:r>
            <a:br>
              <a:rPr lang="ru-RU" sz="3200" dirty="0" smtClean="0">
                <a:solidFill>
                  <a:srgbClr val="C00000"/>
                </a:solidFill>
              </a:rPr>
            </a:br>
            <a:r>
              <a:rPr lang="ru-RU" sz="3200" dirty="0" smtClean="0">
                <a:solidFill>
                  <a:srgbClr val="C00000"/>
                </a:solidFill>
              </a:rPr>
              <a:t> Будто полдни наступают:</a:t>
            </a:r>
            <a:br>
              <a:rPr lang="ru-RU" sz="3200" dirty="0" smtClean="0">
                <a:solidFill>
                  <a:srgbClr val="C00000"/>
                </a:solidFill>
              </a:rPr>
            </a:br>
            <a:r>
              <a:rPr lang="ru-RU" sz="3200" dirty="0" smtClean="0">
                <a:solidFill>
                  <a:srgbClr val="C00000"/>
                </a:solidFill>
              </a:rPr>
              <a:t> Жары-птицы налетают…»</a:t>
            </a:r>
          </a:p>
          <a:p>
            <a:r>
              <a:rPr lang="ru-RU" sz="3200" dirty="0" smtClean="0">
                <a:solidFill>
                  <a:srgbClr val="C00000"/>
                </a:solidFill>
              </a:rPr>
              <a:t>      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П. Ершов «Конёк – горбунок»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канирование0020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 rot="5400000">
            <a:off x="3353404" y="1252535"/>
            <a:ext cx="4366017" cy="5500726"/>
          </a:xfrm>
          <a:prstGeom prst="rect">
            <a:avLst/>
          </a:prstGeom>
          <a:ln w="38100">
            <a:solidFill>
              <a:srgbClr val="FFFF0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285720" y="285728"/>
            <a:ext cx="85011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Положи свою ладошку большим пальцем вверх .</a:t>
            </a:r>
          </a:p>
          <a:p>
            <a:pPr marL="342900" indent="-342900"/>
            <a:r>
              <a:rPr lang="ru-RU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Большой палец – это шея птицы, </a:t>
            </a:r>
          </a:p>
          <a:p>
            <a:pPr marL="342900" indent="-342900"/>
            <a:r>
              <a:rPr lang="ru-RU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 пальчики – хвост.</a:t>
            </a:r>
            <a:endParaRPr lang="ru-RU" sz="3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канирование0020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 rot="5400000">
            <a:off x="3374322" y="1252535"/>
            <a:ext cx="4324181" cy="5500726"/>
          </a:xfrm>
          <a:prstGeom prst="rect">
            <a:avLst/>
          </a:prstGeom>
          <a:ln w="38100">
            <a:solidFill>
              <a:srgbClr val="FFFF0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285720" y="285728"/>
            <a:ext cx="85011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Нарисуй голову, а между пальчиками добавь «пёрышки» хвоста.</a:t>
            </a:r>
            <a:endParaRPr lang="ru-RU" sz="3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канирование0020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 rot="5400000">
            <a:off x="3629068" y="1252535"/>
            <a:ext cx="3814689" cy="5500726"/>
          </a:xfrm>
          <a:prstGeom prst="rect">
            <a:avLst/>
          </a:prstGeom>
          <a:ln w="38100">
            <a:solidFill>
              <a:srgbClr val="FFFF0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285720" y="285728"/>
            <a:ext cx="850112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голове нарисуй корону, глаз, клюв.</a:t>
            </a:r>
          </a:p>
          <a:p>
            <a:pPr marL="342900" indent="-342900">
              <a:buAutoNum type="arabicPeriod"/>
            </a:pPr>
            <a:r>
              <a:rPr lang="ru-RU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Нарисуй крыло, ножки.</a:t>
            </a:r>
          </a:p>
          <a:p>
            <a:pPr marL="342900" indent="-342900">
              <a:buAutoNum type="arabicPeriod"/>
            </a:pPr>
            <a:r>
              <a:rPr lang="ru-RU" sz="3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Нарисуй ветку дерева, на котором сидит Жар – птица.</a:t>
            </a:r>
            <a:endParaRPr lang="ru-RU" sz="3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62</Words>
  <Application>Microsoft Office PowerPoint</Application>
  <PresentationFormat>Экран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жар птица</dc:title>
  <dc:subject>изо</dc:subject>
  <dc:creator>corowina</dc:creator>
  <cp:lastModifiedBy>Евгений</cp:lastModifiedBy>
  <cp:revision>16</cp:revision>
  <dcterms:created xsi:type="dcterms:W3CDTF">2013-03-16T17:10:51Z</dcterms:created>
  <dcterms:modified xsi:type="dcterms:W3CDTF">2020-04-19T19:15:46Z</dcterms:modified>
</cp:coreProperties>
</file>