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AAD64-9E07-C649-B2CB-A3948F02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BD0A04-B67A-B14D-8962-666567F8E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5C7C3-DA83-5C4B-94FD-962F5BBF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F3C44-CC80-EC46-914D-9EE9948D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E32C03-58E6-174E-8501-4DD04369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91DA1-AF80-B04C-B475-4AA2B6B4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7F0F79-A087-9F40-AC40-64E4609BD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3854F-4ADB-F841-9BBF-9DE5382A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2A022-34C4-4D4F-924D-11B7A86C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C9F9B-B9C7-2A4F-BD65-A9869919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5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FF868A-83A7-0242-8DA9-3DB5478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BC536-4D1D-B34F-8A32-0E623BA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B9173-A883-2440-8C63-F0C0AFE3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AE529-55AA-9B48-BBC2-E4C244D5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2E1AA-39C4-E349-95E6-6DD762F8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4A1-2F2F-9342-A504-BF459050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3E69B-CD03-8F40-B867-83F8892D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0FD3D-977A-5F46-A50B-6FCAB2FE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BA93D-F977-B94F-A1A1-6B99975E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F1930-67C2-E146-B212-FABA10B4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BACE1-B258-1B4E-91D9-9F738200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2E36A1-3074-BF4C-BE05-B91F66A31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16E99-CECC-994C-9E23-28B69364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FA7F5-0A43-0F40-8047-68FC8651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22F35-7425-8347-8871-636A6B55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5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66D4-1918-EE4D-B6F1-5E8FED01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F030C-B405-1443-BFE6-54F945AAA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40552D-292D-E045-A7A5-1A5E732AF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D4788-1EA0-0849-BDDA-C0D3A630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98CFD-3330-1149-A76F-4D547558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AD61C-C19F-0642-B730-F15CC16A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B30E6-C7C4-4A44-98AF-547921E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2FEC1-9B10-4C43-9845-E4C31836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91067-625A-514E-82CC-BBE44F1E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603F36-8C2C-3F4E-B355-913436FCA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109D28-B9F9-9D4A-A398-8DC057D0E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40F322-390E-4040-BA90-0F51C5FC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0AF849-F60A-B842-8A62-8F3CD77F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A2B27C-C891-B24E-98E0-8CD9CFB6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2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C26BA-5A45-1346-9171-51DBDE08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F33BC4-2D89-C24F-AF3F-6BAE5C3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6DBEDC-C1E5-AD4C-A687-5FC170DC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D3468F-06E6-7A43-972B-5A80BE2B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3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5D5915-129D-4148-8CD7-11A199ED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37E5E8-C51F-8E4F-8142-9EFC2A67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28A556-5AB0-034F-AE17-9B5F0EFC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F9A9-B03E-0A4D-B32D-898F59CC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D4C563-BAAD-0848-8CE2-2ACADF7D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4867D-B429-524C-A160-B2622CA62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0BADC-DF8B-074A-9992-04976746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CCA04-F801-164D-8113-87CE4606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8CCAE-24B3-2B48-A461-35C4EDE2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8356-A655-BC4E-803D-55E38A81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03D4AA-1614-FA4C-B72B-3B616F449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2B5E5-E319-A14E-8628-51C4D2E3E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7A4BF-B432-2F4D-BB1D-0792486B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03038-F58D-C14A-97C1-145158E3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0A74E-B41B-9145-A782-9F56E18B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DF50-D58B-3E4D-9598-CC42AC7F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B8341-73D3-4D42-B513-F8C5FAFF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C8DC6E-E7D7-254A-9DD2-8504DAAE5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493D-182E-9549-A6A7-67CA0D24D631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8EE80-4676-DA4F-B52F-A0FD2EED2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0D6F1-9970-1E46-8CFF-B46D64C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AC9D-432F-4143-8DFE-D154A62F3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9FE46-BC90-904B-87C0-E32DB9A44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1`</a:t>
            </a:r>
            <a:r>
              <a:rPr lang="ru-RU" b="1" dirty="0"/>
              <a:t>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351E5B-C3FD-2047-82E8-120C2B049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0" y="3769894"/>
            <a:ext cx="2133600" cy="1487905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033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D2F7F-E831-C440-80F9-FF401649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7" y="1460500"/>
            <a:ext cx="11226800" cy="539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61FA3-3197-1B45-AA73-2A5A6EAB85EE}"/>
              </a:ext>
            </a:extLst>
          </p:cNvPr>
          <p:cNvSpPr txBox="1"/>
          <p:nvPr/>
        </p:nvSpPr>
        <p:spPr>
          <a:xfrm>
            <a:off x="554037" y="214313"/>
            <a:ext cx="1122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Вспомните и скажите, на каком месте должна стоять каждая картинка из стихотворения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872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282AD7-F893-3C4E-9F6B-F0070498C8D4}"/>
              </a:ext>
            </a:extLst>
          </p:cNvPr>
          <p:cNvSpPr/>
          <p:nvPr/>
        </p:nvSpPr>
        <p:spPr>
          <a:xfrm>
            <a:off x="488950" y="257175"/>
            <a:ext cx="11214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Вспомните, какая из картинок пропала?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Какая строчка ей соответствует?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1A674-6F89-784F-B972-A2E98E33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235200"/>
            <a:ext cx="112141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3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ED43E-66F6-E34B-8E5B-8D6E867CF11C}"/>
              </a:ext>
            </a:extLst>
          </p:cNvPr>
          <p:cNvSpPr txBox="1"/>
          <p:nvPr/>
        </p:nvSpPr>
        <p:spPr>
          <a:xfrm>
            <a:off x="1500188" y="457200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Вспомните все картинки из четверостишья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3913C4-2A2B-7445-9B8F-B4426B2C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758"/>
            <a:ext cx="12192000" cy="47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4D5D07-529C-F745-8C46-17AA4569298E}"/>
              </a:ext>
            </a:extLst>
          </p:cNvPr>
          <p:cNvSpPr txBox="1"/>
          <p:nvPr/>
        </p:nvSpPr>
        <p:spPr>
          <a:xfrm>
            <a:off x="528638" y="-1"/>
            <a:ext cx="1141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Сначала расскажите стихотворение по картинкам,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затем попробуйте без подсказок.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CF438-363A-E843-A5DD-247D937A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47"/>
            <a:ext cx="12192000" cy="40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94C66-6A6D-FE43-B9B3-882EC5EC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1861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DC65C6-0A00-4741-BB9E-EC0CBB242A7A}"/>
              </a:ext>
            </a:extLst>
          </p:cNvPr>
          <p:cNvSpPr/>
          <p:nvPr/>
        </p:nvSpPr>
        <p:spPr>
          <a:xfrm>
            <a:off x="857250" y="314326"/>
            <a:ext cx="10315575" cy="459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 и скажи, где живут эти животные.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endParaRPr lang="ru-RU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Птичка в гнезде, а муравей в муравейнике.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370" indent="-6350">
              <a:lnSpc>
                <a:spcPct val="115000"/>
              </a:lnSpc>
              <a:spcAft>
                <a:spcPts val="28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Медведь в берлоге, а лиса в ____________________.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6370" indent="-6350"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Белка в дупле, а собака в ______________________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>
              <a:lnSpc>
                <a:spcPct val="115000"/>
              </a:lnSpc>
              <a:spcAft>
                <a:spcPts val="5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Курица в курятнике, а конь в ___________________ 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Пчёлы в улье, а акула в ________________________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5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7E51EC-3B57-2D4B-A114-6F37E552A704}"/>
              </a:ext>
            </a:extLst>
          </p:cNvPr>
          <p:cNvSpPr/>
          <p:nvPr/>
        </p:nvSpPr>
        <p:spPr>
          <a:xfrm>
            <a:off x="585788" y="800100"/>
            <a:ext cx="10329862" cy="507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слова, которые имеют противоположный смысл данным.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 - _____________________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Добрый - ______________________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 - ________________________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Тихий - ________________________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Горячий - ______________________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Медленный - ___________________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0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71C49-F12B-7446-9471-25B61C46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98500"/>
            <a:ext cx="11963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2CFDB0-DA37-1B41-9A08-D003D7A63013}"/>
              </a:ext>
            </a:extLst>
          </p:cNvPr>
          <p:cNvSpPr/>
          <p:nvPr/>
        </p:nvSpPr>
        <p:spPr>
          <a:xfrm>
            <a:off x="771526" y="685800"/>
            <a:ext cx="10444162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лишнее слово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ряду найди слово, которое по смыслу не подходит к    остальным трем словам.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Шахматы, шашки, волейбол, домино.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Молоток, удочка, пила, клещи.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Мотоцикл, мопед, самокат, мотороллер.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Черёмуха, берёза, осина, пальма.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Брюки, шорты, кофта, джинсы.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7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E183BD-4586-B848-9CAF-10A643D6DFB5}"/>
              </a:ext>
            </a:extLst>
          </p:cNvPr>
          <p:cNvSpPr/>
          <p:nvPr/>
        </p:nvSpPr>
        <p:spPr>
          <a:xfrm>
            <a:off x="834189" y="705853"/>
            <a:ext cx="10266948" cy="467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 слова</a:t>
            </a:r>
          </a:p>
          <a:p>
            <a:pPr lvl="0" algn="ctr">
              <a:spcAft>
                <a:spcPts val="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 пропущенные гласные буквы и ты сможешь прочитать слова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___н   		м __ х __			__ с __ 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__ к		   	к __ з __			__ т к __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__ с ь		л __ с __			з __ __ ц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__ к			р __ з __			__ т __ ц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__ с			с __ в __			__ б р __ ч</a:t>
            </a: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4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DD074-54E1-4B44-8031-126B59FC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985962"/>
            <a:ext cx="10081384" cy="437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77200-854C-DF4C-BD39-C8BE8B35C675}"/>
              </a:ext>
            </a:extLst>
          </p:cNvPr>
          <p:cNvSpPr txBox="1"/>
          <p:nvPr/>
        </p:nvSpPr>
        <p:spPr>
          <a:xfrm>
            <a:off x="300038" y="428625"/>
            <a:ext cx="1167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Коля уверен, что если сумма первых трех цифр номера автобусного билета равна сумме последних трех цифр,  то билет – счастливый. Какой их этих билетов счастливый?</a:t>
            </a:r>
          </a:p>
        </p:txBody>
      </p:sp>
    </p:spTree>
    <p:extLst>
      <p:ext uri="{BB962C8B-B14F-4D97-AF65-F5344CB8AC3E}">
        <p14:creationId xmlns:p14="http://schemas.microsoft.com/office/powerpoint/2010/main" val="340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0E00AF-52FA-4648-BC20-3F921C8D04BC}"/>
              </a:ext>
            </a:extLst>
          </p:cNvPr>
          <p:cNvSpPr txBox="1"/>
          <p:nvPr/>
        </p:nvSpPr>
        <p:spPr>
          <a:xfrm>
            <a:off x="342900" y="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Прослушайте, а затем прочитайте стихотворение про лису.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E4077-DC4B-384A-B1C0-2BE48F9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081"/>
            <a:ext cx="12192000" cy="46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67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323</Words>
  <Application>Microsoft Macintosh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1`класс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1`класс</dc:title>
  <dc:creator>Microsoft Office User</dc:creator>
  <cp:lastModifiedBy>user2017</cp:lastModifiedBy>
  <cp:revision>5</cp:revision>
  <dcterms:created xsi:type="dcterms:W3CDTF">2021-08-17T07:53:36Z</dcterms:created>
  <dcterms:modified xsi:type="dcterms:W3CDTF">2022-02-06T12:34:30Z</dcterms:modified>
</cp:coreProperties>
</file>