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59" r:id="rId6"/>
    <p:sldId id="260" r:id="rId7"/>
    <p:sldId id="261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89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078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989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075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1542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115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027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074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185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787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432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482D7-B264-4E28-9AF9-88F01A6ADD0A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D0E61-3F64-4B37-9432-5D4CFA72A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817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1170" y="2388523"/>
            <a:ext cx="5540829" cy="4454042"/>
          </a:xfrm>
          <a:prstGeom prst="rect">
            <a:avLst/>
          </a:prstGeom>
        </p:spPr>
      </p:pic>
      <p:pic>
        <p:nvPicPr>
          <p:cNvPr id="1030" name="Picture 6" descr="Буква Ы - Все для детского сад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601686"/>
            <a:ext cx="5181600" cy="428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884024" y="1589315"/>
            <a:ext cx="434557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6629" y="520202"/>
            <a:ext cx="75568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Дифференциация звуков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97286" y="5135881"/>
            <a:ext cx="102325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460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 "Найди правильную букву".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8" descr="ы-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9617" y="2133601"/>
            <a:ext cx="7142921" cy="386963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МАЛ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ОЧЕНЬ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РУК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М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" name="Содержимое 8" descr="малыш моет рук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0522" y="2072481"/>
            <a:ext cx="5459895" cy="38576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ыни изображений, стоковых фотографий и иллюстраций Bigstock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681" y="0"/>
            <a:ext cx="6531427" cy="500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ojo Фигурки Животных \Рыба-Клоун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7853" y="2002972"/>
            <a:ext cx="6264147" cy="449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458240" y="1143000"/>
            <a:ext cx="5203372" cy="283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330583" y="228600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Ы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xmlns="" val="272842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ировчанка.ru - Форум * Просмотр темы - Детский сад 11 (Ленина 188/1)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371" y="117758"/>
            <a:ext cx="4896103" cy="464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линика &quot;Медицина&quot; : LiveInternet - Российский Сервис Онлайн-Дневников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9253" y="2441858"/>
            <a:ext cx="6642747" cy="441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206343" y="1796143"/>
            <a:ext cx="4985657" cy="206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296400" y="1030429"/>
            <a:ext cx="957944" cy="7657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Ы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xmlns="" val="60396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В октябре 2007 года волгоградская кондитерская фабрика &quot;Славянка&quot; выпустила на рынок новую ассортиментную линейку шоколадных кон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6601" y="-130627"/>
            <a:ext cx="5679319" cy="4259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Обои животные, верблюды, пустыня скачать обои для рабочего стола,картинки на рабочий стол,заставки,изображения из раздела Животн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62718" y="2249487"/>
            <a:ext cx="6882046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003971" y="806630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Ы</a:t>
            </a:r>
            <a:endParaRPr lang="ru-RU" sz="8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990114" y="1698171"/>
            <a:ext cx="2928257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170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Нарисованный индюк в формате png с прозрачным фоном Abali.ru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114" y="530957"/>
            <a:ext cx="5147144" cy="521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3-tub-ru.yandex.net/i?id=c9b8c0231702e589999a64603ea83ecb-23-144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2837" y="1484678"/>
            <a:ext cx="6235093" cy="435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220286" y="381278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И</a:t>
            </a:r>
            <a:endParaRPr lang="ru-RU" sz="4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86600" y="1167215"/>
            <a:ext cx="96172" cy="106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987143" y="1273629"/>
            <a:ext cx="4506686" cy="211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661053" y="1070743"/>
            <a:ext cx="45719" cy="224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432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КРУПА РИС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77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Тигр (поэтапное рисование) Воспитателям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5858" y="1513115"/>
            <a:ext cx="4846029" cy="534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7237114" y="1251857"/>
            <a:ext cx="3942515" cy="217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116242" y="1143001"/>
            <a:ext cx="135129" cy="108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503229" y="1143001"/>
            <a:ext cx="185057" cy="108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332071" y="381001"/>
            <a:ext cx="1066800" cy="87085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/>
              <a:t>И</a:t>
            </a:r>
          </a:p>
        </p:txBody>
      </p:sp>
    </p:spTree>
    <p:extLst>
      <p:ext uri="{BB962C8B-B14F-4D97-AF65-F5344CB8AC3E}">
        <p14:creationId xmlns:p14="http://schemas.microsoft.com/office/powerpoint/2010/main" xmlns="" val="54642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ay Ban Wayfarer Glasses Prescription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347" y="0"/>
            <a:ext cx="585216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Вязаные носки с сердечками купить в подарок любимому человеку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8959" y="1436914"/>
            <a:ext cx="5818163" cy="533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434943" y="1295400"/>
            <a:ext cx="4648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580232" y="880946"/>
            <a:ext cx="54108" cy="396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080170" y="880946"/>
            <a:ext cx="145497" cy="405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549164" y="345621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И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xmlns="" val="326754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ировчанка.ru - Форум * Просмотр темы - Детский сад 11 (Ленина 188/1)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441" y="29482"/>
            <a:ext cx="5670189" cy="538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im0-tub-ru.yandex.net/i?id=ad91f72503bf5bc65d28664b4d7f349c-67-144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6426" y="1338942"/>
            <a:ext cx="5436716" cy="522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9402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013 Сентябрь 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030959" cy="533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Архив материалов - Персональный сайт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8201" y="1524001"/>
            <a:ext cx="3733799" cy="533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68287" y="5910943"/>
            <a:ext cx="4931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Пыль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01561" y="490653"/>
            <a:ext cx="1120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ПИТЬ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716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16</Words>
  <Application>Microsoft Office PowerPoint</Application>
  <PresentationFormat>Произвольный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Игра "Найди правильную букву".</vt:lpstr>
      <vt:lpstr> МАЛЫШ   БЫЛ  ОЧЕНЬ МИЛ ОН    РУКИ   МЫЛОМ МЫЛ.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</cp:revision>
  <dcterms:created xsi:type="dcterms:W3CDTF">2015-02-26T17:33:05Z</dcterms:created>
  <dcterms:modified xsi:type="dcterms:W3CDTF">2016-01-18T17:56:26Z</dcterms:modified>
</cp:coreProperties>
</file>