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6" r:id="rId8"/>
    <p:sldId id="263" r:id="rId9"/>
    <p:sldId id="264" r:id="rId10"/>
    <p:sldId id="274" r:id="rId11"/>
    <p:sldId id="262" r:id="rId12"/>
    <p:sldId id="265" r:id="rId13"/>
    <p:sldId id="267" r:id="rId14"/>
    <p:sldId id="270" r:id="rId15"/>
    <p:sldId id="275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3367-6735-4B3C-A1B5-383273CC05DD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5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4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9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87;&#1088;&#1086;&#1073;&#1091;&#1081;_&#1077;&#1097;&#1105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8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31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30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33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87;&#1088;&#1086;&#1073;&#1091;&#1081;_&#1077;&#1097;&#1105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32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35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34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41.radikal.ru/i094/0810/2d/780c56c61e4d.png" TargetMode="External"/><Relationship Id="rId5" Type="http://schemas.openxmlformats.org/officeDocument/2006/relationships/hyperlink" Target="http://www.alltoday.ru/photo/img_12308.jpg" TargetMode="External"/><Relationship Id="rId4" Type="http://schemas.openxmlformats.org/officeDocument/2006/relationships/hyperlink" Target="http://s-elena-s-elena.blogspot.com/2010/07/blog-post_23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87;&#1088;&#1086;&#1073;&#1091;&#1081;_&#1077;&#1097;&#1105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7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87;&#1088;&#1086;&#1073;&#1091;&#1081;_&#1077;&#1097;&#1105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1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0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3.jpeg"/><Relationship Id="rId2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&#1058;&#1072;&#1090;&#1100;&#1103;&#1085;&#1072;%20&#1040;&#1083;&#1077;&#1082;&#1089;&#1072;&#1085;&#1076;&#1088;&#1086;&#1074;&#1085;\Desktop\&#1047;&#1074;&#1086;&#1085;&#1082;&#1080;&#1081;%20-%20&#1075;&#1083;&#1091;&#1093;&#1086;&#1081;\&#1071;&#1082;&#1080;&#1084;&#1095;&#1091;&#1082;%20&#1058;.&#1040;.%20&#1052;&#1091;&#1088;&#1072;&#1074;&#1077;&#1081;&#1085;&#1080;&#1082;.%20&#1044;&#1080;&#1092;&#1092;&#1077;&#1088;&#1077;&#1085;&#1094;&#1080;&#1072;&#1094;&#1080;&#1103;%20&#1057;%20-%20&#1047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2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</a:blip>
          <a:srcRect/>
          <a:stretch>
            <a:fillRect t="-2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471487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Игра-тренажёр «Муравейник»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Дифференциация К - Г</a:t>
            </a:r>
            <a:endParaRPr lang="ru-RU" sz="31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12"/>
            <a:ext cx="3500430" cy="200028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Якимчук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Т.А.,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учитель-логопед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МОУ 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Канашевская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СОШ»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Красноармейского р-на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Челябинской обл.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452320" y="764704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8194" name="Picture 2" descr="http://im2-tub-ru.yandex.net/i?id=279308999-07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21"/>
          <a:stretch>
            <a:fillRect/>
          </a:stretch>
        </p:blipFill>
        <p:spPr bwMode="auto">
          <a:xfrm>
            <a:off x="539552" y="332656"/>
            <a:ext cx="1362075" cy="1224136"/>
          </a:xfrm>
          <a:prstGeom prst="rect">
            <a:avLst/>
          </a:prstGeom>
          <a:noFill/>
        </p:spPr>
      </p:pic>
      <p:pic>
        <p:nvPicPr>
          <p:cNvPr id="8196" name="Picture 4" descr="http://im7-tub-ru.yandex.net/i?id=15790610-69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76672"/>
            <a:ext cx="888033" cy="10091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028384" y="764704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2051" name="Picture 3" descr="I:\Мои рисунки\Картинки\Отрисовки\j41743_128962749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1560" y="476672"/>
            <a:ext cx="756083" cy="1008111"/>
          </a:xfrm>
          <a:prstGeom prst="rect">
            <a:avLst/>
          </a:prstGeom>
          <a:noFill/>
        </p:spPr>
      </p:pic>
      <p:pic>
        <p:nvPicPr>
          <p:cNvPr id="7170" name="Picture 2" descr="http://im3-tub-ru.yandex.net/i?id=238674677-58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50710"/>
          <a:stretch>
            <a:fillRect/>
          </a:stretch>
        </p:blipFill>
        <p:spPr bwMode="auto">
          <a:xfrm>
            <a:off x="6588224" y="476672"/>
            <a:ext cx="556524" cy="8384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83768" y="764704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6146" name="Picture 2" descr="http://im7-tub-ru.yandex.net/i?id=62535161-47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48680"/>
            <a:ext cx="924694" cy="924694"/>
          </a:xfrm>
          <a:prstGeom prst="rect">
            <a:avLst/>
          </a:prstGeom>
          <a:noFill/>
        </p:spPr>
      </p:pic>
      <p:pic>
        <p:nvPicPr>
          <p:cNvPr id="6148" name="Picture 4" descr="http://im7-tub-ru.yandex.net/i?id=95085591-62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01"/>
          <a:stretch>
            <a:fillRect/>
          </a:stretch>
        </p:blipFill>
        <p:spPr bwMode="auto">
          <a:xfrm>
            <a:off x="6372200" y="260648"/>
            <a:ext cx="72008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пиро.и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пряни.и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11760" y="7647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7" name="Picture 2" descr="http://im6-tub-ru.yandex.net/i?id=56870911-13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1139619" cy="683771"/>
          </a:xfrm>
          <a:prstGeom prst="rect">
            <a:avLst/>
          </a:prstGeom>
          <a:noFill/>
        </p:spPr>
      </p:pic>
      <p:pic>
        <p:nvPicPr>
          <p:cNvPr id="5124" name="Picture 4" descr="http://im7-tub-ru.yandex.net/i?id=148905937-01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55206">
            <a:off x="6232560" y="641988"/>
            <a:ext cx="932640" cy="5733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ивол.а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вил.а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100392" y="76470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21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4098" name="Picture 2" descr="http://im8-tub-ru.yandex.net/i?id=156796304-09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76672"/>
            <a:ext cx="234256" cy="924694"/>
          </a:xfrm>
          <a:prstGeom prst="rect">
            <a:avLst/>
          </a:prstGeom>
          <a:noFill/>
        </p:spPr>
      </p:pic>
      <p:pic>
        <p:nvPicPr>
          <p:cNvPr id="4100" name="Picture 4" descr="http://im0-tub-ru.yandex.net/i?id=76956126-55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8680"/>
            <a:ext cx="816025" cy="8806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ма.азин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928926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ма.ароны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19672" y="7647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3074" name="Picture 2" descr="http://im2-tub-ru.yandex.net/i?id=26024290-60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60648"/>
            <a:ext cx="1032049" cy="774037"/>
          </a:xfrm>
          <a:prstGeom prst="rect">
            <a:avLst/>
          </a:prstGeom>
          <a:noFill/>
        </p:spPr>
      </p:pic>
      <p:pic>
        <p:nvPicPr>
          <p:cNvPr id="3076" name="Picture 4" descr="http://im0-tub-ru.yandex.net/i?id=92003793-00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48680"/>
            <a:ext cx="1239012" cy="68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34" y="0"/>
            <a:ext cx="4929222" cy="644590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500042"/>
            <a:ext cx="2109600" cy="1814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2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286380" y="4081910"/>
            <a:ext cx="2428892" cy="8472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img_1230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1818924" cy="242886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 5">
            <a:hlinkClick r:id="rId8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Ресурсы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71472" y="4071942"/>
            <a:ext cx="2143140" cy="612648"/>
          </a:xfrm>
          <a:prstGeom prst="wedgeEllipseCallout">
            <a:avLst>
              <a:gd name="adj1" fmla="val -26272"/>
              <a:gd name="adj2" fmla="val 1339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500042"/>
            <a:ext cx="2109600" cy="18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285860"/>
            <a:ext cx="554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Использованные ресурсы: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14554"/>
            <a:ext cx="8726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Скрап-набор «Муравейник»: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/>
              </a:rPr>
              <a:t>http://s-elena-s-elena.blogspot.com/2010/07/blog-post_23.html#comments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Муравей: </a:t>
            </a:r>
            <a:r>
              <a:rPr lang="ru-RU" sz="2400" u="sng" dirty="0" smtClean="0">
                <a:hlinkClick r:id="rId5"/>
              </a:rPr>
              <a:t>http://www.alltoday.ru/photo/img_12308.jpg</a:t>
            </a:r>
            <a:endParaRPr lang="ru-RU" sz="2400" u="sng" dirty="0" smtClean="0"/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Яблоко : </a:t>
            </a:r>
            <a:r>
              <a:rPr lang="ru-RU" sz="2400" u="sng" dirty="0" smtClean="0">
                <a:hlinkClick r:id="rId6"/>
              </a:rPr>
              <a:t>http://s41.radikal.ru/i094/0810/2d/780c56c61e4d.png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34" y="0"/>
            <a:ext cx="4929222" cy="644590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57290" y="3857628"/>
            <a:ext cx="1500198" cy="22320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4500562" y="3143248"/>
            <a:ext cx="4143404" cy="292895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Помоги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муравьишкам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правильно разнести яблоки по муравейникам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2858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000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50030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4288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15001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335756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15001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500042"/>
            <a:ext cx="2109600" cy="1814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img_1230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00364" y="4559704"/>
            <a:ext cx="1625522" cy="22982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142844" y="6072206"/>
            <a:ext cx="2143140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786578" y="6072206"/>
            <a:ext cx="2143140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04664"/>
            <a:ext cx="2703814" cy="136696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убик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убы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5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26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8" name="Овал 17">
            <a:hlinkClick r:id="rId7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Назад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071670" y="3643314"/>
            <a:ext cx="4714908" cy="3214686"/>
          </a:xfrm>
          <a:prstGeom prst="horizontalScroll">
            <a:avLst>
              <a:gd name="adj" fmla="val 40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Муравей должен отнести яблоко с буквой в тот муравейник, над которым написано слово с пропущенной буквой, той же самой, что и на яблоке.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 щелчком.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 descr="http://im7-tub-ru.yandex.net/i?id=77387486-63-73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04664"/>
            <a:ext cx="936104" cy="1055756"/>
          </a:xfrm>
          <a:prstGeom prst="rect">
            <a:avLst/>
          </a:prstGeom>
          <a:noFill/>
        </p:spPr>
      </p:pic>
      <p:pic>
        <p:nvPicPr>
          <p:cNvPr id="22" name="Picture 4" descr="http://im4-tub-ru.yandex.net/i?id=124372749-20-73&amp;n=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20688"/>
            <a:ext cx="1320081" cy="8498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убик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убы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380312" y="764704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4338" name="Picture 2" descr="http://im7-tub-ru.yandex.net/i?id=77387486-63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76672"/>
            <a:ext cx="864096" cy="974544"/>
          </a:xfrm>
          <a:prstGeom prst="rect">
            <a:avLst/>
          </a:prstGeom>
          <a:noFill/>
        </p:spPr>
      </p:pic>
      <p:pic>
        <p:nvPicPr>
          <p:cNvPr id="14340" name="Picture 4" descr="http://im4-tub-ru.yandex.net/i?id=124372749-20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20688"/>
            <a:ext cx="1320081" cy="8498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аля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аша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9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20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1680" y="76470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7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4" name="Picture 3" descr="C:\Documents and Settings\Лена\Мои документы\Мои рисунки\6558308f7fa1t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4664"/>
            <a:ext cx="1000132" cy="1000132"/>
          </a:xfrm>
          <a:prstGeom prst="rect">
            <a:avLst/>
          </a:prstGeom>
          <a:noFill/>
        </p:spPr>
      </p:pic>
      <p:pic>
        <p:nvPicPr>
          <p:cNvPr id="13314" name="Picture 2" descr="http://im0-tub-ru.yandex.net/i?id=150335353-39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76672"/>
            <a:ext cx="1152128" cy="10348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.орка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19672" y="7647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12290" name="Picture 2" descr="http://im6-tub-ru.yandex.net/i?id=150331520-22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60" y="550209"/>
            <a:ext cx="973543" cy="871381"/>
          </a:xfrm>
          <a:prstGeom prst="rect">
            <a:avLst/>
          </a:prstGeom>
          <a:noFill/>
        </p:spPr>
      </p:pic>
      <p:pic>
        <p:nvPicPr>
          <p:cNvPr id="12292" name="Picture 4" descr="http://im2-tub-ru.yandex.net/i?id=145525994-17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675" y="476672"/>
            <a:ext cx="1269437" cy="9520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467544" y="476672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36296" y="764704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7" name="Picture 2" descr="http://im0-tub-ru.yandex.net/i?id=153725739-33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466" y="548680"/>
            <a:ext cx="1175170" cy="864096"/>
          </a:xfrm>
          <a:prstGeom prst="rect">
            <a:avLst/>
          </a:prstGeom>
          <a:noFill/>
        </p:spPr>
      </p:pic>
      <p:pic>
        <p:nvPicPr>
          <p:cNvPr id="11268" name="Picture 4" descr="http://im4-tub-ru.yandex.net/i?id=190399262-69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04664"/>
            <a:ext cx="717426" cy="10981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о.онь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452320" y="764704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22" name="Picture 6" descr="http://im5-tub-ru.yandex.net/i?id=100730151-44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4664"/>
            <a:ext cx="1008112" cy="994847"/>
          </a:xfrm>
          <a:prstGeom prst="rect">
            <a:avLst/>
          </a:prstGeom>
          <a:noFill/>
        </p:spPr>
      </p:pic>
      <p:pic>
        <p:nvPicPr>
          <p:cNvPr id="7" name="Picture 2" descr="http://im0-tub-ru.yandex.net/i?id=204640989-23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76672"/>
            <a:ext cx="886594" cy="910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оша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ошка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03648" y="76470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85720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3074" name="Picture 2" descr="I:\Мои рисунки\Картинки\Мои рисунки\дети\010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1574304" cy="1180728"/>
          </a:xfrm>
          <a:prstGeom prst="rect">
            <a:avLst/>
          </a:prstGeom>
          <a:noFill/>
        </p:spPr>
      </p:pic>
      <p:pic>
        <p:nvPicPr>
          <p:cNvPr id="7" name="Picture 2" descr="http://im3-tub-ru.yandex.net/i?id=77268323-60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48680"/>
            <a:ext cx="975468" cy="7952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217</Words>
  <Application>Microsoft Office PowerPoint</Application>
  <PresentationFormat>Экран (4:3)</PresentationFormat>
  <Paragraphs>99</Paragraphs>
  <Slides>17</Slides>
  <Notes>0</Notes>
  <HiddenSlides>2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Игра-тренажёр «Муравейник» Дифференциация К - 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Татьяна Александровн</cp:lastModifiedBy>
  <cp:revision>107</cp:revision>
  <dcterms:created xsi:type="dcterms:W3CDTF">2011-05-07T17:42:17Z</dcterms:created>
  <dcterms:modified xsi:type="dcterms:W3CDTF">2013-06-25T10:24:35Z</dcterms:modified>
</cp:coreProperties>
</file>