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6" r:id="rId4"/>
    <p:sldId id="281" r:id="rId5"/>
    <p:sldId id="278" r:id="rId6"/>
    <p:sldId id="279" r:id="rId7"/>
    <p:sldId id="283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http://img1.liveinternet.ru/images/foto/c/9/apps/2/611/2611119_olen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771530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857628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7"/>
            <a:ext cx="7772400" cy="1285884"/>
          </a:xfrm>
        </p:spPr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</a:rPr>
              <a:t>Животные севера</a:t>
            </a:r>
            <a:endParaRPr lang="ru-RU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Содержимое 3" descr="http://wallpaperscraft.ru/image/40352/3840x240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80010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1800" b="1" dirty="0" smtClean="0"/>
              <a:t> </a:t>
            </a:r>
            <a:r>
              <a:rPr lang="ru-RU" sz="2200" b="1" dirty="0" smtClean="0"/>
              <a:t>Где сугробы, стужа, лёд, где пурга снега метёт,</a:t>
            </a:r>
            <a:br>
              <a:rPr lang="ru-RU" sz="2200" b="1" dirty="0" smtClean="0"/>
            </a:br>
            <a:r>
              <a:rPr lang="ru-RU" sz="2200" b="1" dirty="0" smtClean="0"/>
              <a:t>Там хозяин в шубе снежной, ходит по снегам безбрежным.</a:t>
            </a:r>
            <a:br>
              <a:rPr lang="ru-RU" sz="2200" b="1" dirty="0" smtClean="0"/>
            </a:br>
            <a:r>
              <a:rPr lang="ru-RU" sz="2200" b="1" dirty="0" smtClean="0"/>
              <a:t>Весь он белый от зимы, от метельной кутерьмы.</a:t>
            </a:r>
            <a:br>
              <a:rPr lang="ru-RU" sz="2200" b="1" dirty="0" smtClean="0"/>
            </a:br>
            <a:r>
              <a:rPr lang="ru-RU" sz="2200" b="1" dirty="0" smtClean="0"/>
              <a:t>Так давно живёт он здесь, потому и белый весь.</a:t>
            </a:r>
            <a:br>
              <a:rPr lang="ru-RU" sz="2200" b="1" dirty="0" smtClean="0"/>
            </a:br>
            <a:r>
              <a:rPr lang="ru-RU" sz="2200" b="1" dirty="0" smtClean="0"/>
              <a:t>Лишь черны глаза и нос: пощадил их злой мороз. (Белый медведь) </a:t>
            </a:r>
            <a:br>
              <a:rPr lang="ru-RU" sz="2200" b="1" dirty="0" smtClean="0"/>
            </a:b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Содержимое 3" descr="http://siekierkaogrody.pl/wp-content/uploads/2014/03/7_Walross_199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76438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/>
              <a:t>Растянулся среди льдин толстокожий господин.</a:t>
            </a:r>
            <a:br>
              <a:rPr lang="ru-RU" sz="2000" b="1" dirty="0" smtClean="0"/>
            </a:br>
            <a:r>
              <a:rPr lang="ru-RU" sz="2000" b="1" dirty="0" smtClean="0"/>
              <a:t>           В холодину, братцы, лезет он купаться.</a:t>
            </a:r>
            <a:br>
              <a:rPr lang="ru-RU" sz="2000" b="1" dirty="0" smtClean="0"/>
            </a:br>
            <a:r>
              <a:rPr lang="ru-RU" sz="2000" b="1" dirty="0" smtClean="0"/>
              <a:t>           Проведя в воде часы, вылез он на льдину,</a:t>
            </a:r>
            <a:br>
              <a:rPr lang="ru-RU" sz="2000" b="1" dirty="0" smtClean="0"/>
            </a:br>
            <a:r>
              <a:rPr lang="ru-RU" sz="2000" b="1" dirty="0" smtClean="0"/>
              <a:t>           Важно фыркает в усы, чешет </a:t>
            </a:r>
            <a:r>
              <a:rPr lang="ru-RU" sz="2000" b="1" dirty="0" err="1" smtClean="0"/>
              <a:t>ластой</a:t>
            </a:r>
            <a:r>
              <a:rPr lang="ru-RU" sz="2000" b="1" dirty="0" smtClean="0"/>
              <a:t> спину.</a:t>
            </a:r>
            <a:br>
              <a:rPr lang="ru-RU" sz="2000" b="1" dirty="0" smtClean="0"/>
            </a:br>
            <a:r>
              <a:rPr lang="ru-RU" sz="2000" b="1" dirty="0" smtClean="0"/>
              <a:t>           Важен, грозен, толстокож  господин усатый. (Морж)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Содержимое 5" descr="http://goodnewsanimal.ru/_nw/21/1808831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66"/>
            <a:ext cx="771530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Хвост поджав, во льдах ночую,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Выношу мороз любой.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Я по северу кочую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В тёплой шубе </a:t>
            </a:r>
            <a:r>
              <a:rPr lang="ru-RU" sz="2700" b="1" dirty="0" err="1" smtClean="0">
                <a:solidFill>
                  <a:srgbClr val="FF0000"/>
                </a:solidFill>
              </a:rPr>
              <a:t>голубой</a:t>
            </a:r>
            <a:r>
              <a:rPr lang="ru-RU" sz="2700" b="1" dirty="0" smtClean="0">
                <a:solidFill>
                  <a:srgbClr val="FF0000"/>
                </a:solidFill>
              </a:rPr>
              <a:t>.(Песец) 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endParaRPr lang="ru-RU" sz="2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Содержимое 3" descr="http://www.imagesmix.net/images/photos-animaux-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810839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chemeClr val="accent6"/>
                </a:solidFill>
              </a:rPr>
              <a:t>Большая птица - мороза не боится.</a:t>
            </a:r>
            <a:br>
              <a:rPr lang="ru-RU" sz="2400" b="1" dirty="0" smtClean="0">
                <a:solidFill>
                  <a:schemeClr val="accent6"/>
                </a:solidFill>
              </a:rPr>
            </a:br>
            <a:r>
              <a:rPr lang="ru-RU" sz="2400" b="1" dirty="0" smtClean="0">
                <a:solidFill>
                  <a:schemeClr val="accent6"/>
                </a:solidFill>
              </a:rPr>
              <a:t>- С крыльями, а не летает - ловко прыгает, ныряет.  (Пингвин)</a:t>
            </a:r>
            <a:endParaRPr lang="ru-RU" sz="2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Содержимое 3" descr="https://drscdn.500px.org/photo/27546835/m%3D2048/48c2993c1ebbecea27056e575c9ea52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14356"/>
            <a:ext cx="7252125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На собаку он похож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Что ни зуб-то острый нож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Полярный волк - опасный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Серой он краски.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7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Содержимое 8" descr="http://www.delinetciler.org/resimler/2007/06/73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771530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Среди айсбергов огромных? То метели, то буран.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Шевельнуться ему лень, Но в любую непогоду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Спит весь день на льду тюлень. 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Содержимое 3" descr="http://www.otvisay.ru/uploads/posts/2012-12/1356298583_zveri-zimoy-1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79296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428860" y="0"/>
            <a:ext cx="4929222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Эта птица, тоже хищник,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 тундре северной живёт.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Чисто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белым опереньем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Сплошь покрыта, с головой.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А в учебниках зовётся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Она ...(Полярною совой).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Содержимое 3" descr="http://4geo.ru/images/personal-pages-share/911446611/gallery/988396223_orig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429684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tx2"/>
                </a:solidFill>
              </a:rPr>
              <a:t> В борьбе за выживание им пришлось приспособиться к жизни в условиях вечной мерзлоты, к сильным ветрам, к пространствам, которые зимой покрыты льдами, а летом болотами.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8" name="Содержимое 7" descr="https://im0-tub-ru.yandex.net/i?id=5218e3fd2f55f7104d36096776b59e90&amp;n=1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8577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animal-picture.com/wp-content/uploads/2014/12/Artic-tundra-9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86124"/>
            <a:ext cx="50006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Крайний Север – это далекие края, где до холодного Северного Ледовитого океана простирается тундра: зимой — белая. а летом — красочная и пестрая, где даже в жару не тает снег. В таких суровых условиях и живут здесь многие животные и птицы.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Рисунок 5" descr="http://doseng.org/uploads/posts/2014-03/1395101599_1-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0010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H="1" flipV="1">
            <a:off x="-785850" y="6643709"/>
            <a:ext cx="14287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>
                <a:solidFill>
                  <a:srgbClr val="FFC000"/>
                </a:solidFill>
              </a:rPr>
              <a:t>Большие деревья не могут расти на вечной мерзлоте, растут только карликовые, меньше человеческого роста – это место называется тундрой. Зимой вся тундра покрыта снегом.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Содержимое 3" descr="http://s019.radikal.ru/i621/1304/68/0fb135e71436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771530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 Зато летом очень красиво, появляются цветы. В тундре растет много </a:t>
            </a:r>
            <a:r>
              <a:rPr lang="ru-RU" sz="2400" b="1" u="sng" dirty="0" smtClean="0"/>
              <a:t>ягод</a:t>
            </a:r>
            <a:r>
              <a:rPr lang="ru-RU" sz="2400" b="1" dirty="0" smtClean="0"/>
              <a:t>: брусника, клюква, морошка, голубика.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Содержимое 3" descr="http://files.adme.ru/files/news/part_60/600405/2597205-R3L8T8D-850-0_efe94_adfc4131_orig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            </a:t>
            </a:r>
            <a:r>
              <a:rPr lang="ru-RU" sz="2700" b="1" dirty="0" smtClean="0"/>
              <a:t>Добраться до крайнего севера можно на самолете или                                 ледоколе. </a:t>
            </a:r>
            <a:br>
              <a:rPr lang="ru-RU" sz="2700" b="1" dirty="0" smtClean="0"/>
            </a:br>
            <a:endParaRPr lang="ru-RU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Содержимое 3" descr="https://img.profi-news.ru/2016/11/10/363345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800424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chemeClr val="accent4"/>
                </a:solidFill>
              </a:rPr>
              <a:t>В тундре нет поездов, нет автомобилей и люди ездят на оленях, запряженных в низкие сани-нарты</a:t>
            </a:r>
            <a:r>
              <a:rPr lang="ru-RU" b="1" dirty="0" smtClean="0">
                <a:solidFill>
                  <a:schemeClr val="accent4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Содержимое 3" descr="https://ntk-intourist.ru/ntk_catalog/Orient-Russia-prev/HTML/files/assets/basic-html/page16_images/000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Северное сияние. Это очень красивое зрелище. Северное сияние как яркие ленты на небе. Оно ярче радуги. Иногда полыхает несколько часов, а иногда сразу гаснет.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iekierkaogrody.pl/wp-content/uploads/2014/03/7_Walross_199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rtleo.com/pic/201312/1024x600/artleo.com-622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0290" y="0"/>
            <a:ext cx="328371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hobest.in.ua/uploads/posts/2010-01/1263769585_1260798138_allday.ru_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357554" cy="234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4.photosight.ru/b1c/3134537_large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928802"/>
            <a:ext cx="34759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otvisay.ru/uploads/posts/2012-12/1356298583_zveri-zimoy-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25" y="2143116"/>
            <a:ext cx="35718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76.beon.ru/61/70/2427061/3/112971003/article_image_311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324350"/>
            <a:ext cx="3786214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talismancoins.com/catalog/Polar_Bear_in_Alaska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4638675"/>
            <a:ext cx="377190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delinetciler.org/resimler/2007/06/73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6" y="214290"/>
            <a:ext cx="33051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hippt.net/u/storage/ppt_11740/11d0a-1396310582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Содержимое 3" descr="http://img-4.photosight.ru/b1c/3134537_large.jpe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800105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Словно царскую корону,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           Носит он свои рога.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           Ест лишайник, мох зелёный.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Любит снежные луга.   (Олень) </a:t>
            </a:r>
            <a:endParaRPr lang="ru-RU" sz="27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26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Животные севера</vt:lpstr>
      <vt:lpstr> Крайний Север – это далекие края, где до холодного Северного Ледовитого океана простирается тундра: зимой — белая. а летом — красочная и пестрая, где даже в жару не тает снег. В таких суровых условиях и живут здесь многие животные и птицы.</vt:lpstr>
      <vt:lpstr>    Большие деревья не могут расти на вечной мерзлоте, растут только карликовые, меньше человеческого роста – это место называется тундрой. Зимой вся тундра покрыта снегом.   </vt:lpstr>
      <vt:lpstr> Зато летом очень красиво, появляются цветы. В тундре растет много ягод: брусника, клюква, морошка, голубика.</vt:lpstr>
      <vt:lpstr>              Добраться до крайнего севера можно на самолете или                                 ледоколе.  </vt:lpstr>
      <vt:lpstr>  В тундре нет поездов, нет автомобилей и люди ездят на оленях, запряженных в низкие сани-нарты.  </vt:lpstr>
      <vt:lpstr>   Северное сияние. Это очень красивое зрелище. Северное сияние как яркие ленты на небе. Оно ярче радуги. Иногда полыхает несколько часов, а иногда сразу гаснет. </vt:lpstr>
      <vt:lpstr>Слайд 8</vt:lpstr>
      <vt:lpstr> Словно царскую корону,            Носит он свои рога.            Ест лишайник, мох зелёный. Любит снежные луга.   (Олень) </vt:lpstr>
      <vt:lpstr> Где сугробы, стужа, лёд, где пурга снега метёт, Там хозяин в шубе снежной, ходит по снегам безбрежным. Весь он белый от зимы, от метельной кутерьмы. Так давно живёт он здесь, потому и белый весь. Лишь черны глаза и нос: пощадил их злой мороз. (Белый медведь)  </vt:lpstr>
      <vt:lpstr> Растянулся среди льдин толстокожий господин.            В холодину, братцы, лезет он купаться.            Проведя в воде часы, вылез он на льдину,            Важно фыркает в усы, чешет ластой спину.            Важен, грозен, толстокож  господин усатый. (Морж) </vt:lpstr>
      <vt:lpstr>  Хвост поджав, во льдах ночую, Выношу мороз любой. Я по северу кочую В тёплой шубе голубой.(Песец)  </vt:lpstr>
      <vt:lpstr> Большая птица - мороза не боится. - С крыльями, а не летает - ловко прыгает, ныряет.  (Пингвин)</vt:lpstr>
      <vt:lpstr> На собаку он похож Что ни зуб-то острый нож Полярный волк - опасный Серой он краски. </vt:lpstr>
      <vt:lpstr>Среди айсбергов огромных? То метели, то буран. Шевельнуться ему лень, Но в любую непогоду Спит весь день на льду тюлень. </vt:lpstr>
      <vt:lpstr>  </vt:lpstr>
      <vt:lpstr>   В борьбе за выживание им пришлось приспособиться к жизни в условиях вечной мерзлоты, к сильным ветрам, к пространствам, которые зимой покрыты льдами, а летом болотами.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севера</dc:title>
  <dc:creator>Ольга Жижина</dc:creator>
  <cp:lastModifiedBy>Admin</cp:lastModifiedBy>
  <cp:revision>27</cp:revision>
  <dcterms:created xsi:type="dcterms:W3CDTF">2015-11-12T19:04:00Z</dcterms:created>
  <dcterms:modified xsi:type="dcterms:W3CDTF">2020-04-09T18:18:19Z</dcterms:modified>
</cp:coreProperties>
</file>