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25457"/>
            <a:ext cx="6858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4365104"/>
            <a:ext cx="3240360" cy="16561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52228" y="2132856"/>
            <a:ext cx="3960440" cy="232971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Тепловые и </a:t>
            </a:r>
            <a:b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солнечные </a:t>
            </a:r>
            <a:b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удары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078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32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97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12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34"/>
            <a:ext cx="9132438" cy="68818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56791" y="260648"/>
            <a:ext cx="457200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внимательны и аккуратны при нахождении на прямых солнечных лучах!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75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64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1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61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03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91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24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51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45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Тепловые и  солнечные  удары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Тепловые и  солнечные  удары</dc:title>
  <dc:creator>Шанина Светлана</dc:creator>
  <cp:lastModifiedBy>user</cp:lastModifiedBy>
  <cp:revision>4</cp:revision>
  <dcterms:created xsi:type="dcterms:W3CDTF">2016-05-30T07:38:19Z</dcterms:created>
  <dcterms:modified xsi:type="dcterms:W3CDTF">2020-05-14T06:11:03Z</dcterms:modified>
</cp:coreProperties>
</file>