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1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3451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Разделительный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мягкий знак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38200" y="1219200"/>
            <a:ext cx="8305800" cy="5638800"/>
          </a:xfrm>
        </p:spPr>
        <p:txBody>
          <a:bodyPr>
            <a:noAutofit/>
          </a:bodyPr>
          <a:lstStyle/>
          <a:p>
            <a:pPr algn="l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305800" cy="1981200"/>
          </a:xfrm>
        </p:spPr>
        <p:txBody>
          <a:bodyPr/>
          <a:lstStyle/>
          <a:p>
            <a:pPr algn="ctr"/>
            <a:r>
              <a:rPr lang="ru-RU" b="1" dirty="0" smtClean="0"/>
              <a:t>Спасибо за работу!</a:t>
            </a:r>
            <a:endParaRPr lang="ru-RU" b="1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ты понимаешь фразеологические обороты?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pPr algn="just"/>
            <a:r>
              <a:rPr lang="ru-RU" sz="4400" i="1" dirty="0" smtClean="0"/>
              <a:t>Задирать </a:t>
            </a:r>
            <a:r>
              <a:rPr lang="ru-RU" sz="4400" i="1" dirty="0" smtClean="0"/>
              <a:t>нос, вешать нос, водить за нос, зарубить на носу, клевать носом, держать нос по ветру.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762000"/>
            <a:ext cx="7915275" cy="5410199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209800"/>
            <a:ext cx="8229600" cy="3657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5587259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" y="661987"/>
            <a:ext cx="9058275" cy="5534025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  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Рисунок 7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5638799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47244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95999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29</Words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Разделительный  мягкий знак</vt:lpstr>
      <vt:lpstr>      Как ты понимаешь фразеологические обороты?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занятия по коррекции акустической дисграфии</dc:title>
  <cp:lastModifiedBy>Admin</cp:lastModifiedBy>
  <cp:revision>14</cp:revision>
  <dcterms:modified xsi:type="dcterms:W3CDTF">2020-04-09T07:17:52Z</dcterms:modified>
</cp:coreProperties>
</file>