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58" r:id="rId3"/>
    <p:sldId id="259" r:id="rId4"/>
    <p:sldId id="257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2" r:id="rId16"/>
    <p:sldId id="268" r:id="rId17"/>
    <p:sldId id="273" r:id="rId18"/>
    <p:sldId id="274" r:id="rId19"/>
    <p:sldId id="275" r:id="rId20"/>
    <p:sldId id="276" r:id="rId21"/>
    <p:sldId id="269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CFFE1-52E1-43ED-AC11-105F36E87F21}" type="doc">
      <dgm:prSet loTypeId="urn:microsoft.com/office/officeart/2005/8/layout/orgChart1" loCatId="hierarchy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98DCEF7-1C95-40FA-BEDC-E0C3DCD2087A}">
      <dgm:prSet phldrT="[Текст]"/>
      <dgm:spPr/>
      <dgm:t>
        <a:bodyPr/>
        <a:lstStyle/>
        <a:p>
          <a:r>
            <a:rPr lang="ru-RU" b="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rPr>
            <a:t>Факторы укрепления здоровья</a:t>
          </a:r>
          <a:endParaRPr lang="ru-RU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F079036-2288-4080-B9A8-D10C6B2E6682}" type="parTrans" cxnId="{CDB1373F-57F6-404E-B6A6-9827032733FF}">
      <dgm:prSet/>
      <dgm:spPr/>
      <dgm:t>
        <a:bodyPr/>
        <a:lstStyle/>
        <a:p>
          <a:endParaRPr lang="ru-RU"/>
        </a:p>
      </dgm:t>
    </dgm:pt>
    <dgm:pt modelId="{8C68ECF6-94D5-414E-8F67-A2CEE3B95461}" type="sibTrans" cxnId="{CDB1373F-57F6-404E-B6A6-9827032733FF}">
      <dgm:prSet/>
      <dgm:spPr/>
      <dgm:t>
        <a:bodyPr/>
        <a:lstStyle/>
        <a:p>
          <a:endParaRPr lang="ru-RU"/>
        </a:p>
      </dgm:t>
    </dgm:pt>
    <dgm:pt modelId="{24A927EF-5A25-4DF7-919B-1398E0E5331D}">
      <dgm:prSet/>
      <dgm:spPr/>
      <dgm:t>
        <a:bodyPr/>
        <a:lstStyle/>
        <a:p>
          <a:r>
            <a:rPr lang="ru-RU" b="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двигательная активность </a:t>
          </a:r>
        </a:p>
      </dgm:t>
    </dgm:pt>
    <dgm:pt modelId="{DF13376A-73AC-4C18-95A0-5B2676042947}" type="parTrans" cxnId="{1BA9883F-BE99-43AB-90C3-314D384108DE}">
      <dgm:prSet/>
      <dgm:spPr/>
      <dgm:t>
        <a:bodyPr/>
        <a:lstStyle/>
        <a:p>
          <a:endParaRPr lang="ru-RU"/>
        </a:p>
      </dgm:t>
    </dgm:pt>
    <dgm:pt modelId="{D9FB1A7A-F3BE-4911-BDF9-5603A1A779EC}" type="sibTrans" cxnId="{1BA9883F-BE99-43AB-90C3-314D384108DE}">
      <dgm:prSet/>
      <dgm:spPr/>
      <dgm:t>
        <a:bodyPr/>
        <a:lstStyle/>
        <a:p>
          <a:endParaRPr lang="ru-RU"/>
        </a:p>
      </dgm:t>
    </dgm:pt>
    <dgm:pt modelId="{C183D28F-F9C3-4805-973D-FDB8380D64BF}">
      <dgm:prSet/>
      <dgm:spPr/>
      <dgm:t>
        <a:bodyPr/>
        <a:lstStyle/>
        <a:p>
          <a:r>
            <a:rPr lang="ru-RU" b="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природные факторы</a:t>
          </a:r>
        </a:p>
      </dgm:t>
    </dgm:pt>
    <dgm:pt modelId="{64A84D37-88A9-4AB8-BA1C-75C5E4B86A0C}" type="parTrans" cxnId="{04ADEA08-F2C3-4C0F-B892-903CCA812FB8}">
      <dgm:prSet/>
      <dgm:spPr/>
      <dgm:t>
        <a:bodyPr/>
        <a:lstStyle/>
        <a:p>
          <a:endParaRPr lang="ru-RU"/>
        </a:p>
      </dgm:t>
    </dgm:pt>
    <dgm:pt modelId="{ADB2A9FC-6DBC-465D-8C89-C1B69A07F34A}" type="sibTrans" cxnId="{04ADEA08-F2C3-4C0F-B892-903CCA812FB8}">
      <dgm:prSet/>
      <dgm:spPr/>
      <dgm:t>
        <a:bodyPr/>
        <a:lstStyle/>
        <a:p>
          <a:endParaRPr lang="ru-RU"/>
        </a:p>
      </dgm:t>
    </dgm:pt>
    <dgm:pt modelId="{B6C9D5D1-92BF-45DF-8EB5-0B378D5D3F06}">
      <dgm:prSet/>
      <dgm:spPr/>
      <dgm:t>
        <a:bodyPr/>
        <a:lstStyle/>
        <a:p>
          <a:r>
            <a:rPr lang="ru-RU" b="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распорядок дня</a:t>
          </a:r>
        </a:p>
      </dgm:t>
    </dgm:pt>
    <dgm:pt modelId="{5E300E2C-835F-4D9F-AE73-57E67D3CF487}" type="parTrans" cxnId="{E82B70AB-343F-40F8-8237-0B816F7AF4D8}">
      <dgm:prSet/>
      <dgm:spPr/>
      <dgm:t>
        <a:bodyPr/>
        <a:lstStyle/>
        <a:p>
          <a:endParaRPr lang="ru-RU"/>
        </a:p>
      </dgm:t>
    </dgm:pt>
    <dgm:pt modelId="{A90EC409-7F0B-4655-97B4-DB82E42EB6FB}" type="sibTrans" cxnId="{E82B70AB-343F-40F8-8237-0B816F7AF4D8}">
      <dgm:prSet/>
      <dgm:spPr/>
      <dgm:t>
        <a:bodyPr/>
        <a:lstStyle/>
        <a:p>
          <a:endParaRPr lang="ru-RU"/>
        </a:p>
      </dgm:t>
    </dgm:pt>
    <dgm:pt modelId="{0A902067-F302-4999-B3E7-3D446A95F8A6}" type="pres">
      <dgm:prSet presAssocID="{E08CFFE1-52E1-43ED-AC11-105F36E87F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56069F-B88B-4949-B184-438B19F890A5}" type="pres">
      <dgm:prSet presAssocID="{A98DCEF7-1C95-40FA-BEDC-E0C3DCD2087A}" presName="hierRoot1" presStyleCnt="0">
        <dgm:presLayoutVars>
          <dgm:hierBranch val="init"/>
        </dgm:presLayoutVars>
      </dgm:prSet>
      <dgm:spPr/>
    </dgm:pt>
    <dgm:pt modelId="{9D71B3D6-1810-401D-A29F-217BD6811515}" type="pres">
      <dgm:prSet presAssocID="{A98DCEF7-1C95-40FA-BEDC-E0C3DCD2087A}" presName="rootComposite1" presStyleCnt="0"/>
      <dgm:spPr/>
    </dgm:pt>
    <dgm:pt modelId="{001481A5-A494-4869-826D-28E3AF99481C}" type="pres">
      <dgm:prSet presAssocID="{A98DCEF7-1C95-40FA-BEDC-E0C3DCD2087A}" presName="rootText1" presStyleLbl="node0" presStyleIdx="0" presStyleCnt="1" custAng="0" custScaleX="199527" custScaleY="96394">
        <dgm:presLayoutVars>
          <dgm:chPref val="3"/>
        </dgm:presLayoutVars>
      </dgm:prSet>
      <dgm:spPr/>
    </dgm:pt>
    <dgm:pt modelId="{D8D28E81-FEF0-4D39-B9DB-1A3AB12831B0}" type="pres">
      <dgm:prSet presAssocID="{A98DCEF7-1C95-40FA-BEDC-E0C3DCD2087A}" presName="rootConnector1" presStyleLbl="node1" presStyleIdx="0" presStyleCnt="0"/>
      <dgm:spPr/>
    </dgm:pt>
    <dgm:pt modelId="{4C9EB28E-3632-4479-A3A9-3046D9F36FEF}" type="pres">
      <dgm:prSet presAssocID="{A98DCEF7-1C95-40FA-BEDC-E0C3DCD2087A}" presName="hierChild2" presStyleCnt="0"/>
      <dgm:spPr/>
    </dgm:pt>
    <dgm:pt modelId="{1DD45DA4-C358-437B-B94E-112ED283559B}" type="pres">
      <dgm:prSet presAssocID="{5E300E2C-835F-4D9F-AE73-57E67D3CF487}" presName="Name37" presStyleLbl="parChTrans1D2" presStyleIdx="0" presStyleCnt="3"/>
      <dgm:spPr/>
    </dgm:pt>
    <dgm:pt modelId="{853D5D9D-B05A-4817-A707-907715414957}" type="pres">
      <dgm:prSet presAssocID="{B6C9D5D1-92BF-45DF-8EB5-0B378D5D3F06}" presName="hierRoot2" presStyleCnt="0">
        <dgm:presLayoutVars>
          <dgm:hierBranch val="init"/>
        </dgm:presLayoutVars>
      </dgm:prSet>
      <dgm:spPr/>
    </dgm:pt>
    <dgm:pt modelId="{D62CDA51-CA19-4C5E-AA56-E58252CC6309}" type="pres">
      <dgm:prSet presAssocID="{B6C9D5D1-92BF-45DF-8EB5-0B378D5D3F06}" presName="rootComposite" presStyleCnt="0"/>
      <dgm:spPr/>
    </dgm:pt>
    <dgm:pt modelId="{A889C615-7EBC-478F-B975-6D65411BC131}" type="pres">
      <dgm:prSet presAssocID="{B6C9D5D1-92BF-45DF-8EB5-0B378D5D3F06}" presName="rootText" presStyleLbl="node2" presStyleIdx="0" presStyleCnt="3">
        <dgm:presLayoutVars>
          <dgm:chPref val="3"/>
        </dgm:presLayoutVars>
      </dgm:prSet>
      <dgm:spPr/>
    </dgm:pt>
    <dgm:pt modelId="{46B95FC9-FF1A-47CA-BA66-4062E6EC0D8B}" type="pres">
      <dgm:prSet presAssocID="{B6C9D5D1-92BF-45DF-8EB5-0B378D5D3F06}" presName="rootConnector" presStyleLbl="node2" presStyleIdx="0" presStyleCnt="3"/>
      <dgm:spPr/>
    </dgm:pt>
    <dgm:pt modelId="{D3EE962C-E118-4145-91C9-FAB18A641167}" type="pres">
      <dgm:prSet presAssocID="{B6C9D5D1-92BF-45DF-8EB5-0B378D5D3F06}" presName="hierChild4" presStyleCnt="0"/>
      <dgm:spPr/>
    </dgm:pt>
    <dgm:pt modelId="{13824188-D17D-4CE2-A321-860872345259}" type="pres">
      <dgm:prSet presAssocID="{B6C9D5D1-92BF-45DF-8EB5-0B378D5D3F06}" presName="hierChild5" presStyleCnt="0"/>
      <dgm:spPr/>
    </dgm:pt>
    <dgm:pt modelId="{9E4A0158-A0AC-4DE4-BC5E-EAC04033163D}" type="pres">
      <dgm:prSet presAssocID="{DF13376A-73AC-4C18-95A0-5B2676042947}" presName="Name37" presStyleLbl="parChTrans1D2" presStyleIdx="1" presStyleCnt="3"/>
      <dgm:spPr/>
    </dgm:pt>
    <dgm:pt modelId="{2C702915-EA5E-4936-814F-B81E6EDCC55D}" type="pres">
      <dgm:prSet presAssocID="{24A927EF-5A25-4DF7-919B-1398E0E5331D}" presName="hierRoot2" presStyleCnt="0">
        <dgm:presLayoutVars>
          <dgm:hierBranch val="init"/>
        </dgm:presLayoutVars>
      </dgm:prSet>
      <dgm:spPr/>
    </dgm:pt>
    <dgm:pt modelId="{9D5EEC16-CCCA-48BA-8A7F-55A6714BBD5A}" type="pres">
      <dgm:prSet presAssocID="{24A927EF-5A25-4DF7-919B-1398E0E5331D}" presName="rootComposite" presStyleCnt="0"/>
      <dgm:spPr/>
    </dgm:pt>
    <dgm:pt modelId="{BF2FB3B4-7A62-4863-A84D-6D273AC4AE26}" type="pres">
      <dgm:prSet presAssocID="{24A927EF-5A25-4DF7-919B-1398E0E5331D}" presName="rootText" presStyleLbl="node2" presStyleIdx="1" presStyleCnt="3">
        <dgm:presLayoutVars>
          <dgm:chPref val="3"/>
        </dgm:presLayoutVars>
      </dgm:prSet>
      <dgm:spPr/>
    </dgm:pt>
    <dgm:pt modelId="{88D69545-CDEE-4B8D-A900-72C3D98F2CC8}" type="pres">
      <dgm:prSet presAssocID="{24A927EF-5A25-4DF7-919B-1398E0E5331D}" presName="rootConnector" presStyleLbl="node2" presStyleIdx="1" presStyleCnt="3"/>
      <dgm:spPr/>
    </dgm:pt>
    <dgm:pt modelId="{62BEF524-55AB-46A2-9245-C033E50DDEA8}" type="pres">
      <dgm:prSet presAssocID="{24A927EF-5A25-4DF7-919B-1398E0E5331D}" presName="hierChild4" presStyleCnt="0"/>
      <dgm:spPr/>
    </dgm:pt>
    <dgm:pt modelId="{6338FE88-5860-4C53-AED8-0C5E2A517832}" type="pres">
      <dgm:prSet presAssocID="{24A927EF-5A25-4DF7-919B-1398E0E5331D}" presName="hierChild5" presStyleCnt="0"/>
      <dgm:spPr/>
    </dgm:pt>
    <dgm:pt modelId="{9919E81B-E828-4092-A98F-6DB58E98278A}" type="pres">
      <dgm:prSet presAssocID="{64A84D37-88A9-4AB8-BA1C-75C5E4B86A0C}" presName="Name37" presStyleLbl="parChTrans1D2" presStyleIdx="2" presStyleCnt="3"/>
      <dgm:spPr/>
    </dgm:pt>
    <dgm:pt modelId="{1EC3A569-9E89-4CC9-9E8A-34FA70B34B55}" type="pres">
      <dgm:prSet presAssocID="{C183D28F-F9C3-4805-973D-FDB8380D64BF}" presName="hierRoot2" presStyleCnt="0">
        <dgm:presLayoutVars>
          <dgm:hierBranch val="init"/>
        </dgm:presLayoutVars>
      </dgm:prSet>
      <dgm:spPr/>
    </dgm:pt>
    <dgm:pt modelId="{7F40457A-02C2-4027-9D01-BF9140A00977}" type="pres">
      <dgm:prSet presAssocID="{C183D28F-F9C3-4805-973D-FDB8380D64BF}" presName="rootComposite" presStyleCnt="0"/>
      <dgm:spPr/>
    </dgm:pt>
    <dgm:pt modelId="{36C2721F-5F8A-4EE9-8123-E90563EE78DA}" type="pres">
      <dgm:prSet presAssocID="{C183D28F-F9C3-4805-973D-FDB8380D64BF}" presName="rootText" presStyleLbl="node2" presStyleIdx="2" presStyleCnt="3">
        <dgm:presLayoutVars>
          <dgm:chPref val="3"/>
        </dgm:presLayoutVars>
      </dgm:prSet>
      <dgm:spPr/>
    </dgm:pt>
    <dgm:pt modelId="{9224221A-6C6A-4E16-A109-F7C30D0C0F9A}" type="pres">
      <dgm:prSet presAssocID="{C183D28F-F9C3-4805-973D-FDB8380D64BF}" presName="rootConnector" presStyleLbl="node2" presStyleIdx="2" presStyleCnt="3"/>
      <dgm:spPr/>
    </dgm:pt>
    <dgm:pt modelId="{40B5259E-3904-4F44-95AB-66484CE90EF9}" type="pres">
      <dgm:prSet presAssocID="{C183D28F-F9C3-4805-973D-FDB8380D64BF}" presName="hierChild4" presStyleCnt="0"/>
      <dgm:spPr/>
    </dgm:pt>
    <dgm:pt modelId="{58D1A7A7-A977-4F89-9AE4-80EB4A8C6797}" type="pres">
      <dgm:prSet presAssocID="{C183D28F-F9C3-4805-973D-FDB8380D64BF}" presName="hierChild5" presStyleCnt="0"/>
      <dgm:spPr/>
    </dgm:pt>
    <dgm:pt modelId="{5FF5B305-D7C9-49F0-877F-4CA43A35C467}" type="pres">
      <dgm:prSet presAssocID="{A98DCEF7-1C95-40FA-BEDC-E0C3DCD2087A}" presName="hierChild3" presStyleCnt="0"/>
      <dgm:spPr/>
    </dgm:pt>
  </dgm:ptLst>
  <dgm:cxnLst>
    <dgm:cxn modelId="{04ADEA08-F2C3-4C0F-B892-903CCA812FB8}" srcId="{A98DCEF7-1C95-40FA-BEDC-E0C3DCD2087A}" destId="{C183D28F-F9C3-4805-973D-FDB8380D64BF}" srcOrd="2" destOrd="0" parTransId="{64A84D37-88A9-4AB8-BA1C-75C5E4B86A0C}" sibTransId="{ADB2A9FC-6DBC-465D-8C89-C1B69A07F34A}"/>
    <dgm:cxn modelId="{9A47191D-C772-4EAC-A0AC-C1B4288E085F}" type="presOf" srcId="{B6C9D5D1-92BF-45DF-8EB5-0B378D5D3F06}" destId="{46B95FC9-FF1A-47CA-BA66-4062E6EC0D8B}" srcOrd="1" destOrd="0" presId="urn:microsoft.com/office/officeart/2005/8/layout/orgChart1"/>
    <dgm:cxn modelId="{D7C31A2D-B337-4703-A824-31D3FD631572}" type="presOf" srcId="{C183D28F-F9C3-4805-973D-FDB8380D64BF}" destId="{36C2721F-5F8A-4EE9-8123-E90563EE78DA}" srcOrd="0" destOrd="0" presId="urn:microsoft.com/office/officeart/2005/8/layout/orgChart1"/>
    <dgm:cxn modelId="{2BA64F3B-7043-468B-B6A0-46A6B3D57080}" type="presOf" srcId="{64A84D37-88A9-4AB8-BA1C-75C5E4B86A0C}" destId="{9919E81B-E828-4092-A98F-6DB58E98278A}" srcOrd="0" destOrd="0" presId="urn:microsoft.com/office/officeart/2005/8/layout/orgChart1"/>
    <dgm:cxn modelId="{CDB1373F-57F6-404E-B6A6-9827032733FF}" srcId="{E08CFFE1-52E1-43ED-AC11-105F36E87F21}" destId="{A98DCEF7-1C95-40FA-BEDC-E0C3DCD2087A}" srcOrd="0" destOrd="0" parTransId="{9F079036-2288-4080-B9A8-D10C6B2E6682}" sibTransId="{8C68ECF6-94D5-414E-8F67-A2CEE3B95461}"/>
    <dgm:cxn modelId="{1BA9883F-BE99-43AB-90C3-314D384108DE}" srcId="{A98DCEF7-1C95-40FA-BEDC-E0C3DCD2087A}" destId="{24A927EF-5A25-4DF7-919B-1398E0E5331D}" srcOrd="1" destOrd="0" parTransId="{DF13376A-73AC-4C18-95A0-5B2676042947}" sibTransId="{D9FB1A7A-F3BE-4911-BDF9-5603A1A779EC}"/>
    <dgm:cxn modelId="{2801A567-29C4-4474-92C0-B7E41804321B}" type="presOf" srcId="{C183D28F-F9C3-4805-973D-FDB8380D64BF}" destId="{9224221A-6C6A-4E16-A109-F7C30D0C0F9A}" srcOrd="1" destOrd="0" presId="urn:microsoft.com/office/officeart/2005/8/layout/orgChart1"/>
    <dgm:cxn modelId="{BB1DAC70-8ECE-429E-8425-25D5D6AC132C}" type="presOf" srcId="{5E300E2C-835F-4D9F-AE73-57E67D3CF487}" destId="{1DD45DA4-C358-437B-B94E-112ED283559B}" srcOrd="0" destOrd="0" presId="urn:microsoft.com/office/officeart/2005/8/layout/orgChart1"/>
    <dgm:cxn modelId="{9FA37D53-9C22-48A6-9157-F2C37FB163F6}" type="presOf" srcId="{24A927EF-5A25-4DF7-919B-1398E0E5331D}" destId="{88D69545-CDEE-4B8D-A900-72C3D98F2CC8}" srcOrd="1" destOrd="0" presId="urn:microsoft.com/office/officeart/2005/8/layout/orgChart1"/>
    <dgm:cxn modelId="{E82B70AB-343F-40F8-8237-0B816F7AF4D8}" srcId="{A98DCEF7-1C95-40FA-BEDC-E0C3DCD2087A}" destId="{B6C9D5D1-92BF-45DF-8EB5-0B378D5D3F06}" srcOrd="0" destOrd="0" parTransId="{5E300E2C-835F-4D9F-AE73-57E67D3CF487}" sibTransId="{A90EC409-7F0B-4655-97B4-DB82E42EB6FB}"/>
    <dgm:cxn modelId="{21F6A9C2-3CBC-4795-A036-23133B1DED63}" type="presOf" srcId="{A98DCEF7-1C95-40FA-BEDC-E0C3DCD2087A}" destId="{001481A5-A494-4869-826D-28E3AF99481C}" srcOrd="0" destOrd="0" presId="urn:microsoft.com/office/officeart/2005/8/layout/orgChart1"/>
    <dgm:cxn modelId="{17451EC3-8306-45DE-8FDE-86F6C9AF222E}" type="presOf" srcId="{A98DCEF7-1C95-40FA-BEDC-E0C3DCD2087A}" destId="{D8D28E81-FEF0-4D39-B9DB-1A3AB12831B0}" srcOrd="1" destOrd="0" presId="urn:microsoft.com/office/officeart/2005/8/layout/orgChart1"/>
    <dgm:cxn modelId="{EB2E2BCD-A3AD-4E81-B951-6FBFBD1988E0}" type="presOf" srcId="{DF13376A-73AC-4C18-95A0-5B2676042947}" destId="{9E4A0158-A0AC-4DE4-BC5E-EAC04033163D}" srcOrd="0" destOrd="0" presId="urn:microsoft.com/office/officeart/2005/8/layout/orgChart1"/>
    <dgm:cxn modelId="{F7771AE0-3AD8-4E70-A47D-8FDCCEDA5388}" type="presOf" srcId="{B6C9D5D1-92BF-45DF-8EB5-0B378D5D3F06}" destId="{A889C615-7EBC-478F-B975-6D65411BC131}" srcOrd="0" destOrd="0" presId="urn:microsoft.com/office/officeart/2005/8/layout/orgChart1"/>
    <dgm:cxn modelId="{74AE87E3-A95A-4C9B-A007-DDD9B78D8CF5}" type="presOf" srcId="{24A927EF-5A25-4DF7-919B-1398E0E5331D}" destId="{BF2FB3B4-7A62-4863-A84D-6D273AC4AE26}" srcOrd="0" destOrd="0" presId="urn:microsoft.com/office/officeart/2005/8/layout/orgChart1"/>
    <dgm:cxn modelId="{E9D827FE-C7DB-49DB-B26F-96FC88CD813E}" type="presOf" srcId="{E08CFFE1-52E1-43ED-AC11-105F36E87F21}" destId="{0A902067-F302-4999-B3E7-3D446A95F8A6}" srcOrd="0" destOrd="0" presId="urn:microsoft.com/office/officeart/2005/8/layout/orgChart1"/>
    <dgm:cxn modelId="{999060E0-96BA-4C42-9031-A1306CBACD25}" type="presParOf" srcId="{0A902067-F302-4999-B3E7-3D446A95F8A6}" destId="{6656069F-B88B-4949-B184-438B19F890A5}" srcOrd="0" destOrd="0" presId="urn:microsoft.com/office/officeart/2005/8/layout/orgChart1"/>
    <dgm:cxn modelId="{EE0EBA71-9811-4E78-BCD2-2569B42633FE}" type="presParOf" srcId="{6656069F-B88B-4949-B184-438B19F890A5}" destId="{9D71B3D6-1810-401D-A29F-217BD6811515}" srcOrd="0" destOrd="0" presId="urn:microsoft.com/office/officeart/2005/8/layout/orgChart1"/>
    <dgm:cxn modelId="{21FCB9CB-0162-40C1-B396-6F364C950321}" type="presParOf" srcId="{9D71B3D6-1810-401D-A29F-217BD6811515}" destId="{001481A5-A494-4869-826D-28E3AF99481C}" srcOrd="0" destOrd="0" presId="urn:microsoft.com/office/officeart/2005/8/layout/orgChart1"/>
    <dgm:cxn modelId="{ED5A16CC-37CC-4D41-8722-2D7DCD40F2C0}" type="presParOf" srcId="{9D71B3D6-1810-401D-A29F-217BD6811515}" destId="{D8D28E81-FEF0-4D39-B9DB-1A3AB12831B0}" srcOrd="1" destOrd="0" presId="urn:microsoft.com/office/officeart/2005/8/layout/orgChart1"/>
    <dgm:cxn modelId="{9F8D8799-1B55-4C7E-A55A-CD7BF0230D73}" type="presParOf" srcId="{6656069F-B88B-4949-B184-438B19F890A5}" destId="{4C9EB28E-3632-4479-A3A9-3046D9F36FEF}" srcOrd="1" destOrd="0" presId="urn:microsoft.com/office/officeart/2005/8/layout/orgChart1"/>
    <dgm:cxn modelId="{82C267B8-A967-4AF8-AEF0-9C4C98A7F994}" type="presParOf" srcId="{4C9EB28E-3632-4479-A3A9-3046D9F36FEF}" destId="{1DD45DA4-C358-437B-B94E-112ED283559B}" srcOrd="0" destOrd="0" presId="urn:microsoft.com/office/officeart/2005/8/layout/orgChart1"/>
    <dgm:cxn modelId="{784AF524-AAA5-446D-9A14-52A528B88447}" type="presParOf" srcId="{4C9EB28E-3632-4479-A3A9-3046D9F36FEF}" destId="{853D5D9D-B05A-4817-A707-907715414957}" srcOrd="1" destOrd="0" presId="urn:microsoft.com/office/officeart/2005/8/layout/orgChart1"/>
    <dgm:cxn modelId="{366F0688-B612-4239-A428-68C3C10ED073}" type="presParOf" srcId="{853D5D9D-B05A-4817-A707-907715414957}" destId="{D62CDA51-CA19-4C5E-AA56-E58252CC6309}" srcOrd="0" destOrd="0" presId="urn:microsoft.com/office/officeart/2005/8/layout/orgChart1"/>
    <dgm:cxn modelId="{A5527D09-3D90-462E-BEBE-6F964C799ECD}" type="presParOf" srcId="{D62CDA51-CA19-4C5E-AA56-E58252CC6309}" destId="{A889C615-7EBC-478F-B975-6D65411BC131}" srcOrd="0" destOrd="0" presId="urn:microsoft.com/office/officeart/2005/8/layout/orgChart1"/>
    <dgm:cxn modelId="{8D21461E-3651-4489-A1FD-A70067C45809}" type="presParOf" srcId="{D62CDA51-CA19-4C5E-AA56-E58252CC6309}" destId="{46B95FC9-FF1A-47CA-BA66-4062E6EC0D8B}" srcOrd="1" destOrd="0" presId="urn:microsoft.com/office/officeart/2005/8/layout/orgChart1"/>
    <dgm:cxn modelId="{D7CC4D07-01C7-45A6-A538-F2680072E218}" type="presParOf" srcId="{853D5D9D-B05A-4817-A707-907715414957}" destId="{D3EE962C-E118-4145-91C9-FAB18A641167}" srcOrd="1" destOrd="0" presId="urn:microsoft.com/office/officeart/2005/8/layout/orgChart1"/>
    <dgm:cxn modelId="{60936996-095B-4727-A590-AA979A9DE3AF}" type="presParOf" srcId="{853D5D9D-B05A-4817-A707-907715414957}" destId="{13824188-D17D-4CE2-A321-860872345259}" srcOrd="2" destOrd="0" presId="urn:microsoft.com/office/officeart/2005/8/layout/orgChart1"/>
    <dgm:cxn modelId="{4FCBB1EC-08E1-4953-9336-79213CEA5B67}" type="presParOf" srcId="{4C9EB28E-3632-4479-A3A9-3046D9F36FEF}" destId="{9E4A0158-A0AC-4DE4-BC5E-EAC04033163D}" srcOrd="2" destOrd="0" presId="urn:microsoft.com/office/officeart/2005/8/layout/orgChart1"/>
    <dgm:cxn modelId="{7618CC8C-9B3A-4F7E-B86A-E58703A4632B}" type="presParOf" srcId="{4C9EB28E-3632-4479-A3A9-3046D9F36FEF}" destId="{2C702915-EA5E-4936-814F-B81E6EDCC55D}" srcOrd="3" destOrd="0" presId="urn:microsoft.com/office/officeart/2005/8/layout/orgChart1"/>
    <dgm:cxn modelId="{434A6AD7-7FE4-4591-83E0-A96C66CB5A7C}" type="presParOf" srcId="{2C702915-EA5E-4936-814F-B81E6EDCC55D}" destId="{9D5EEC16-CCCA-48BA-8A7F-55A6714BBD5A}" srcOrd="0" destOrd="0" presId="urn:microsoft.com/office/officeart/2005/8/layout/orgChart1"/>
    <dgm:cxn modelId="{DAF27434-1E7A-46DF-B6DA-F4807A4779E5}" type="presParOf" srcId="{9D5EEC16-CCCA-48BA-8A7F-55A6714BBD5A}" destId="{BF2FB3B4-7A62-4863-A84D-6D273AC4AE26}" srcOrd="0" destOrd="0" presId="urn:microsoft.com/office/officeart/2005/8/layout/orgChart1"/>
    <dgm:cxn modelId="{B11E90B5-C7A0-4D5E-9887-D0F583700EB9}" type="presParOf" srcId="{9D5EEC16-CCCA-48BA-8A7F-55A6714BBD5A}" destId="{88D69545-CDEE-4B8D-A900-72C3D98F2CC8}" srcOrd="1" destOrd="0" presId="urn:microsoft.com/office/officeart/2005/8/layout/orgChart1"/>
    <dgm:cxn modelId="{3079ED67-0E10-4E11-BCC3-03A2BC24D394}" type="presParOf" srcId="{2C702915-EA5E-4936-814F-B81E6EDCC55D}" destId="{62BEF524-55AB-46A2-9245-C033E50DDEA8}" srcOrd="1" destOrd="0" presId="urn:microsoft.com/office/officeart/2005/8/layout/orgChart1"/>
    <dgm:cxn modelId="{89263DC5-FB71-4C10-AD29-46A8C7801CE2}" type="presParOf" srcId="{2C702915-EA5E-4936-814F-B81E6EDCC55D}" destId="{6338FE88-5860-4C53-AED8-0C5E2A517832}" srcOrd="2" destOrd="0" presId="urn:microsoft.com/office/officeart/2005/8/layout/orgChart1"/>
    <dgm:cxn modelId="{BC370614-E523-4C77-95A9-766AFC36AC7A}" type="presParOf" srcId="{4C9EB28E-3632-4479-A3A9-3046D9F36FEF}" destId="{9919E81B-E828-4092-A98F-6DB58E98278A}" srcOrd="4" destOrd="0" presId="urn:microsoft.com/office/officeart/2005/8/layout/orgChart1"/>
    <dgm:cxn modelId="{2EDE5F88-2AAC-4001-A6E0-98850F8EF26A}" type="presParOf" srcId="{4C9EB28E-3632-4479-A3A9-3046D9F36FEF}" destId="{1EC3A569-9E89-4CC9-9E8A-34FA70B34B55}" srcOrd="5" destOrd="0" presId="urn:microsoft.com/office/officeart/2005/8/layout/orgChart1"/>
    <dgm:cxn modelId="{BDA96FD4-869A-494D-ADFB-32FB7E62B2C0}" type="presParOf" srcId="{1EC3A569-9E89-4CC9-9E8A-34FA70B34B55}" destId="{7F40457A-02C2-4027-9D01-BF9140A00977}" srcOrd="0" destOrd="0" presId="urn:microsoft.com/office/officeart/2005/8/layout/orgChart1"/>
    <dgm:cxn modelId="{6B3487F4-969C-438F-B608-75850B417EC1}" type="presParOf" srcId="{7F40457A-02C2-4027-9D01-BF9140A00977}" destId="{36C2721F-5F8A-4EE9-8123-E90563EE78DA}" srcOrd="0" destOrd="0" presId="urn:microsoft.com/office/officeart/2005/8/layout/orgChart1"/>
    <dgm:cxn modelId="{76033DCE-0134-4D21-B852-5C905CBD66A8}" type="presParOf" srcId="{7F40457A-02C2-4027-9D01-BF9140A00977}" destId="{9224221A-6C6A-4E16-A109-F7C30D0C0F9A}" srcOrd="1" destOrd="0" presId="urn:microsoft.com/office/officeart/2005/8/layout/orgChart1"/>
    <dgm:cxn modelId="{F533DD6F-9D9F-42C2-BA98-248C9B48A965}" type="presParOf" srcId="{1EC3A569-9E89-4CC9-9E8A-34FA70B34B55}" destId="{40B5259E-3904-4F44-95AB-66484CE90EF9}" srcOrd="1" destOrd="0" presId="urn:microsoft.com/office/officeart/2005/8/layout/orgChart1"/>
    <dgm:cxn modelId="{BA8BBC78-D3D7-4885-9E51-550ED8E99FC5}" type="presParOf" srcId="{1EC3A569-9E89-4CC9-9E8A-34FA70B34B55}" destId="{58D1A7A7-A977-4F89-9AE4-80EB4A8C6797}" srcOrd="2" destOrd="0" presId="urn:microsoft.com/office/officeart/2005/8/layout/orgChart1"/>
    <dgm:cxn modelId="{70BE8921-CD4E-4CA5-A908-EEA5AF5BAAC5}" type="presParOf" srcId="{6656069F-B88B-4949-B184-438B19F890A5}" destId="{5FF5B305-D7C9-49F0-877F-4CA43A35C467}" srcOrd="2" destOrd="0" presId="urn:microsoft.com/office/officeart/2005/8/layout/orgChart1"/>
  </dgm:cxnLst>
  <dgm:bg>
    <a:gradFill>
      <a:gsLst>
        <a:gs pos="0">
          <a:srgbClr val="00B0F0"/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9E81B-E828-4092-A98F-6DB58E98278A}">
      <dsp:nvSpPr>
        <dsp:cNvPr id="0" name=""/>
        <dsp:cNvSpPr/>
      </dsp:nvSpPr>
      <dsp:spPr>
        <a:xfrm>
          <a:off x="4143404" y="2474136"/>
          <a:ext cx="2931488" cy="50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385"/>
              </a:lnTo>
              <a:lnTo>
                <a:pt x="2931488" y="254385"/>
              </a:lnTo>
              <a:lnTo>
                <a:pt x="2931488" y="50877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4A0158-A0AC-4DE4-BC5E-EAC04033163D}">
      <dsp:nvSpPr>
        <dsp:cNvPr id="0" name=""/>
        <dsp:cNvSpPr/>
      </dsp:nvSpPr>
      <dsp:spPr>
        <a:xfrm>
          <a:off x="4097684" y="2474136"/>
          <a:ext cx="91440" cy="5087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77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45DA4-C358-437B-B94E-112ED283559B}">
      <dsp:nvSpPr>
        <dsp:cNvPr id="0" name=""/>
        <dsp:cNvSpPr/>
      </dsp:nvSpPr>
      <dsp:spPr>
        <a:xfrm>
          <a:off x="1211915" y="2474136"/>
          <a:ext cx="2931488" cy="508770"/>
        </a:xfrm>
        <a:custGeom>
          <a:avLst/>
          <a:gdLst/>
          <a:ahLst/>
          <a:cxnLst/>
          <a:rect l="0" t="0" r="0" b="0"/>
          <a:pathLst>
            <a:path>
              <a:moveTo>
                <a:pt x="2931488" y="0"/>
              </a:moveTo>
              <a:lnTo>
                <a:pt x="2931488" y="254385"/>
              </a:lnTo>
              <a:lnTo>
                <a:pt x="0" y="254385"/>
              </a:lnTo>
              <a:lnTo>
                <a:pt x="0" y="50877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481A5-A494-4869-826D-28E3AF99481C}">
      <dsp:nvSpPr>
        <dsp:cNvPr id="0" name=""/>
        <dsp:cNvSpPr/>
      </dsp:nvSpPr>
      <dsp:spPr>
        <a:xfrm>
          <a:off x="1726415" y="1306459"/>
          <a:ext cx="4833976" cy="116767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0" kern="120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rPr>
            <a:t>Факторы укрепления здоровья</a:t>
          </a:r>
          <a:endParaRPr lang="ru-RU" sz="31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726415" y="1306459"/>
        <a:ext cx="4833976" cy="1167677"/>
      </dsp:txXfrm>
    </dsp:sp>
    <dsp:sp modelId="{A889C615-7EBC-478F-B975-6D65411BC131}">
      <dsp:nvSpPr>
        <dsp:cNvPr id="0" name=""/>
        <dsp:cNvSpPr/>
      </dsp:nvSpPr>
      <dsp:spPr>
        <a:xfrm>
          <a:off x="556" y="2982907"/>
          <a:ext cx="2422717" cy="121135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0" kern="120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распорядок дня</a:t>
          </a:r>
        </a:p>
      </dsp:txBody>
      <dsp:txXfrm>
        <a:off x="556" y="2982907"/>
        <a:ext cx="2422717" cy="1211358"/>
      </dsp:txXfrm>
    </dsp:sp>
    <dsp:sp modelId="{BF2FB3B4-7A62-4863-A84D-6D273AC4AE26}">
      <dsp:nvSpPr>
        <dsp:cNvPr id="0" name=""/>
        <dsp:cNvSpPr/>
      </dsp:nvSpPr>
      <dsp:spPr>
        <a:xfrm>
          <a:off x="2932045" y="2982907"/>
          <a:ext cx="2422717" cy="121135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0" kern="120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двигательная активность </a:t>
          </a:r>
        </a:p>
      </dsp:txBody>
      <dsp:txXfrm>
        <a:off x="2932045" y="2982907"/>
        <a:ext cx="2422717" cy="1211358"/>
      </dsp:txXfrm>
    </dsp:sp>
    <dsp:sp modelId="{36C2721F-5F8A-4EE9-8123-E90563EE78DA}">
      <dsp:nvSpPr>
        <dsp:cNvPr id="0" name=""/>
        <dsp:cNvSpPr/>
      </dsp:nvSpPr>
      <dsp:spPr>
        <a:xfrm>
          <a:off x="5863533" y="2982907"/>
          <a:ext cx="2422717" cy="121135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0" kern="120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природные факторы</a:t>
          </a:r>
        </a:p>
      </dsp:txBody>
      <dsp:txXfrm>
        <a:off x="5863533" y="2982907"/>
        <a:ext cx="2422717" cy="1211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433935-5CD1-4F8B-B52B-8955DA7A763E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F552A8-37DB-402C-96FB-106E1D66A2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17D53-4330-42A4-84C3-E4B10CE71462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125AE-652B-422D-8F4C-88112D317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C2801-2E26-4D66-9EF3-9CFE5DCB010F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026FD-8DCA-43AD-9E49-CA86D2FF9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298B5-69BC-4E9D-A7B4-BE5032CEE5A9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CCA5-4C4D-48A9-B801-851FFB3ADC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FF7F1-724F-4647-B035-96505B2DD18A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65A9B-B0A5-4602-A856-A42B88BC5B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49E04-7FFA-4ABB-9998-DF1F0ED00DC8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F26FD-82CF-42B7-9AC3-F4D081AB9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C261-BABB-4D32-ACA7-AE8D93B5E62F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EF7F6-D5F8-4853-9C53-1B79D41EE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8CED-BF3E-4FBD-9479-233C2836AE97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A8BD3-6924-49F6-8E62-67B87BD8B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DEC79-3744-43CD-A0BD-7A9A341C304F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70588-62DA-4E6F-A06A-1CBC64FB4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23252-1B1C-4F30-82AC-FA04EDC0C29A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458C0-DCF8-4F2C-B3FF-E9EEC3C5B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58827-B6CA-4F2A-BE87-313AA0434ADF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0445E-353F-416B-BFEE-AF6F4061E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8607E-C57C-47D4-AC80-14978BE2429F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B7935-6508-41B2-8E5C-C9EA4FB951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50F696-DD83-4548-BBAD-378919F2E0D1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23191C-42E8-4B43-B441-31D4204F4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49" r:id="rId5"/>
    <p:sldLayoutId id="2147483848" r:id="rId6"/>
    <p:sldLayoutId id="2147483854" r:id="rId7"/>
    <p:sldLayoutId id="2147483855" r:id="rId8"/>
    <p:sldLayoutId id="2147483856" r:id="rId9"/>
    <p:sldLayoutId id="2147483847" r:id="rId10"/>
    <p:sldLayoutId id="21474838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371600" y="1858963"/>
            <a:ext cx="6800850" cy="1295400"/>
          </a:xfrm>
        </p:spPr>
        <p:txBody>
          <a:bodyPr/>
          <a:lstStyle/>
          <a:p>
            <a:pPr marL="182563" eaLnBrk="1" hangingPunct="1"/>
            <a:r>
              <a:rPr lang="ru-RU" sz="6000" b="1"/>
              <a:t>Здоровый образ жизни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endParaRPr lang="ru-RU"/>
          </a:p>
          <a:p>
            <a:pPr marL="0" indent="0" algn="ctr" eaLnBrk="1" hangingPunct="1">
              <a:buFont typeface="Symbol" pitchFamily="18" charset="2"/>
              <a:buNone/>
            </a:pPr>
            <a:r>
              <a:rPr lang="ru-RU"/>
              <a:t>Режим, одно из главных слагаемых здорового образа жизни Режим дня – это правильное распределение времени, на основные жизненные потребности человека.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r>
              <a:rPr lang="ru-RU" b="1"/>
              <a:t>РЕКОМЕНДАЦИИ 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-приучи себя просыпаться и вставать каждый день в одно и то же время; 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-выполняй каждый день утреннюю зарядку; 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- следи за чистотой тела, волос, ногтей и полостью рта; 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- старайся есть в одно и то же время.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r>
              <a:rPr lang="ru-RU" b="1" i="1" u="sng"/>
              <a:t>Закаливание. 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Закаливание – одна из форм укрепления здоровья человека. 1000 лет назад великий врач Древнего Востока Авиценна писал: С гимнастикой дружи, Всегда веселым будь, И проживешь 100 лет, А , может быть, и более. Микстуры, порошки – К здоровью ложный путь. Природою лечись – В саду и чистом поле.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Способов закаливания много. Очень простой и эффективный способ закаливания – это хождение босиком. Дело в том, что подошвы наших ног – несколько необычный участок кожи нашего тела. Там расположены точки – проекции наших внутренних органов. Нажимая на них, можно снять боль, оказать лечебное воздействие на определенные органы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5" y="142875"/>
            <a:ext cx="8715375" cy="1570038"/>
          </a:xfrm>
          <a:prstGeom prst="rect">
            <a:avLst/>
          </a:prstGeo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2060"/>
                </a:solidFill>
                <a:latin typeface="Book Antiqua" pitchFamily="18" charset="0"/>
                <a:cs typeface="+mn-cs"/>
              </a:rPr>
              <a:t>Чтобы сохранить </a:t>
            </a:r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  <a:cs typeface="+mn-cs"/>
              </a:rPr>
              <a:t>здоровый образ жизни</a:t>
            </a:r>
            <a:r>
              <a:rPr lang="ru-RU" sz="2400" dirty="0">
                <a:solidFill>
                  <a:srgbClr val="002060"/>
                </a:solidFill>
                <a:latin typeface="Book Antiqua" pitchFamily="18" charset="0"/>
                <a:cs typeface="+mn-cs"/>
              </a:rPr>
              <a:t>, нужно укреплять своё здоровье!</a:t>
            </a:r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Хорошее здоровье - основа долгой, счастливой и полноценной жизни.</a:t>
            </a:r>
            <a:r>
              <a:rPr lang="ru-RU" sz="2400" dirty="0">
                <a:solidFill>
                  <a:srgbClr val="002060"/>
                </a:solidFill>
                <a:latin typeface="Book Antiqua" pitchFamily="18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Comic Sans MS" pitchFamily="66" charset="0"/>
              <a:cs typeface="+mn-cs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214422"/>
          <a:ext cx="828680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C:\Documents and Settings\Администратор\Рабочий стол\ТЕКСТ К ЗОЖ\0010-010-Pravilnyj-rasporjadok-dn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73238"/>
            <a:ext cx="8964613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/>
              <a:t>Отказ от вредных привычек.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 Вредные привычки - это сложившиеся способы деструктивного (</a:t>
            </a:r>
            <a:r>
              <a:rPr lang="ru-RU" dirty="0" err="1"/>
              <a:t>саморазрушающего</a:t>
            </a:r>
            <a:r>
              <a:rPr lang="ru-RU" dirty="0"/>
              <a:t>) поведения, осуществление которого в определённых ситуациях приобретает характер потребности. Вредные привычки могут: складываться стихийно быть побочным продуктом направленного воспитания и обучения перерастать в устойчивые черты характера Приобретать черты автоматизма быть социально обусловленными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2071688" y="285750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2000" b="1" i="1" u="sng">
                <a:solidFill>
                  <a:srgbClr val="7030A0"/>
                </a:solidFill>
                <a:latin typeface="Candara" pitchFamily="34" charset="0"/>
                <a:cs typeface="Times New Roman" pitchFamily="18" charset="0"/>
              </a:rPr>
              <a:t>Правила здорового образа жизни</a:t>
            </a:r>
            <a:r>
              <a:rPr lang="ru-RU" sz="2000" b="1" i="1" u="sng">
                <a:solidFill>
                  <a:srgbClr val="000000"/>
                </a:solidFill>
                <a:latin typeface="Candara" pitchFamily="34" charset="0"/>
                <a:cs typeface="Times New Roman" pitchFamily="18" charset="0"/>
              </a:rPr>
              <a:t>.</a:t>
            </a:r>
            <a:endParaRPr lang="ru-RU" sz="4400" i="1" u="sng">
              <a:latin typeface="Candara" pitchFamily="34" charset="0"/>
            </a:endParaRPr>
          </a:p>
        </p:txBody>
      </p:sp>
      <p:pic>
        <p:nvPicPr>
          <p:cNvPr id="30722" name="Рисунок 2" descr="http://festival.1september.ru/articles/506104/im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714375"/>
            <a:ext cx="342900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85750" y="571500"/>
            <a:ext cx="6503988" cy="615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buFontTx/>
              <a:buChar char="•"/>
            </a:pPr>
            <a:endParaRPr lang="ru-RU" sz="1000">
              <a:solidFill>
                <a:srgbClr val="000000"/>
              </a:solidFill>
              <a:latin typeface="Candara" pitchFamily="34" charset="0"/>
              <a:cs typeface="Times New Roman" pitchFamily="18" charset="0"/>
            </a:endParaRP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Заниматься физкультурой 3-5 раз в неделю, не перенапрягаясь интенсивными нагрузками. </a:t>
            </a: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Обязательно найти именно для себя способ двигательной активности.</a:t>
            </a:r>
            <a:endParaRPr lang="ru-RU" sz="2000">
              <a:latin typeface="Calibri" pitchFamily="34" charset="0"/>
              <a:cs typeface="Times New Roman" pitchFamily="18" charset="0"/>
            </a:endParaRP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Не переедать и не голодать. </a:t>
            </a: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Питаться 4-5 раз в день, употребляя в пищу необходимое для растущего организма количество белков, </a:t>
            </a:r>
          </a:p>
          <a:p>
            <a:pPr algn="ctr" eaLnBrk="0" hangingPunct="0"/>
            <a:r>
              <a:rPr lang="ru-RU" sz="1600">
                <a:latin typeface="Candara" pitchFamily="34" charset="0"/>
                <a:cs typeface="Times New Roman" pitchFamily="18" charset="0"/>
              </a:rPr>
              <a:t>витаминов и минеральных веществ, ограничивая себя в жирах и сладком.</a:t>
            </a:r>
            <a:endParaRPr lang="ru-RU" sz="2000">
              <a:latin typeface="Calibri" pitchFamily="34" charset="0"/>
              <a:cs typeface="Times New Roman" pitchFamily="18" charset="0"/>
            </a:endParaRPr>
          </a:p>
          <a:p>
            <a:pPr algn="ctr" eaLnBrk="0" hangingPunct="0">
              <a:buFont typeface="Arial" charset="0"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 Не переутомляться умственной работой. </a:t>
            </a:r>
          </a:p>
          <a:p>
            <a:pPr algn="ctr" eaLnBrk="0" hangingPunct="0">
              <a:buFont typeface="Arial" charset="0"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Старайся получать удовлетворение от учебы. </a:t>
            </a: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А в свободное время занимайся творчеством.</a:t>
            </a:r>
            <a:endParaRPr lang="ru-RU" sz="2000">
              <a:latin typeface="Calibri" pitchFamily="34" charset="0"/>
              <a:cs typeface="Times New Roman" pitchFamily="18" charset="0"/>
            </a:endParaRP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Доброжелательно относись к людям. </a:t>
            </a: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Знай и соблюдай правила общения.</a:t>
            </a:r>
            <a:endParaRPr lang="ru-RU" sz="2000">
              <a:latin typeface="Calibri" pitchFamily="34" charset="0"/>
              <a:cs typeface="Times New Roman" pitchFamily="18" charset="0"/>
            </a:endParaRP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Выработай с учетом своих индивидуальных особенностей характера и организма способ отхода ко сну,</a:t>
            </a:r>
          </a:p>
          <a:p>
            <a:pPr algn="ctr" eaLnBrk="0" hangingPunct="0"/>
            <a:r>
              <a:rPr lang="ru-RU" sz="1600">
                <a:latin typeface="Candara" pitchFamily="34" charset="0"/>
                <a:cs typeface="Times New Roman" pitchFamily="18" charset="0"/>
              </a:rPr>
              <a:t>позволяющий быстро заснуть и восстановить свои силы.</a:t>
            </a:r>
            <a:endParaRPr lang="ru-RU" sz="2000">
              <a:latin typeface="Calibri" pitchFamily="34" charset="0"/>
              <a:cs typeface="Times New Roman" pitchFamily="18" charset="0"/>
            </a:endParaRP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Занимайся ежедневным закаливанием организма и выбери для себя способы, </a:t>
            </a:r>
          </a:p>
          <a:p>
            <a:pPr algn="ctr" eaLnBrk="0" hangingPunct="0"/>
            <a:r>
              <a:rPr lang="ru-RU" sz="1600">
                <a:latin typeface="Candara" pitchFamily="34" charset="0"/>
                <a:cs typeface="Times New Roman" pitchFamily="18" charset="0"/>
              </a:rPr>
              <a:t>которые не только помогают победить простуду, но и доставляют удовольствие.</a:t>
            </a:r>
            <a:endParaRPr lang="ru-RU" sz="2000">
              <a:latin typeface="Calibri" pitchFamily="34" charset="0"/>
              <a:cs typeface="Times New Roman" pitchFamily="18" charset="0"/>
            </a:endParaRPr>
          </a:p>
          <a:p>
            <a:pPr algn="ctr" eaLnBrk="0" hangingPunct="0">
              <a:buFontTx/>
              <a:buChar char="•"/>
            </a:pPr>
            <a:r>
              <a:rPr lang="ru-RU" sz="1600">
                <a:latin typeface="Candara" pitchFamily="34" charset="0"/>
                <a:cs typeface="Times New Roman" pitchFamily="18" charset="0"/>
              </a:rPr>
              <a:t>Учись не поддаваться, когда тебе предложат попробовать сигарету или спиртное.</a:t>
            </a:r>
            <a:endParaRPr lang="ru-RU" sz="1400">
              <a:latin typeface="Candara" pitchFamily="34" charset="0"/>
            </a:endParaRPr>
          </a:p>
          <a:p>
            <a:pPr algn="ctr" eaLnBrk="0" hangingPunct="0"/>
            <a:r>
              <a:rPr lang="ru-RU" sz="1600" b="1">
                <a:latin typeface="Candara" pitchFamily="34" charset="0"/>
                <a:cs typeface="Times New Roman" pitchFamily="18" charset="0"/>
              </a:rPr>
              <a:t>Расти здоровым!</a:t>
            </a:r>
            <a:endParaRPr lang="ru-RU" sz="3600" b="1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ctrTitle"/>
          </p:nvPr>
        </p:nvSpPr>
        <p:spPr>
          <a:xfrm>
            <a:off x="827088" y="333375"/>
            <a:ext cx="7772400" cy="857250"/>
          </a:xfrm>
        </p:spPr>
        <p:txBody>
          <a:bodyPr/>
          <a:lstStyle/>
          <a:p>
            <a:pPr eaLnBrk="1" hangingPunct="1"/>
            <a:r>
              <a:rPr lang="ru-RU" sz="3600" b="1">
                <a:solidFill>
                  <a:schemeClr val="tx1"/>
                </a:solidFill>
              </a:rPr>
              <a:t>Критерии оценки здоровья человека</a:t>
            </a:r>
          </a:p>
        </p:txBody>
      </p:sp>
      <p:sp>
        <p:nvSpPr>
          <p:cNvPr id="3174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1285875"/>
            <a:ext cx="8143875" cy="5000625"/>
          </a:xfrm>
        </p:spPr>
        <p:txBody>
          <a:bodyPr/>
          <a:lstStyle/>
          <a:p>
            <a:pPr marL="358775" algn="l" eaLnBrk="1" hangingPunct="1"/>
            <a:endParaRPr lang="ru-RU">
              <a:solidFill>
                <a:schemeClr val="tx1"/>
              </a:solidFill>
            </a:endParaRPr>
          </a:p>
          <a:p>
            <a:pPr marL="358775" algn="l" eaLnBrk="1" hangingPunct="1"/>
            <a:endParaRPr lang="ru-RU">
              <a:solidFill>
                <a:schemeClr val="tx1"/>
              </a:solidFill>
            </a:endParaRPr>
          </a:p>
          <a:p>
            <a:pPr marL="358775" algn="l" eaLnBrk="1" hangingPunct="1"/>
            <a:r>
              <a:rPr lang="ru-RU">
                <a:solidFill>
                  <a:schemeClr val="tx1"/>
                </a:solidFill>
              </a:rPr>
              <a:t>-отсутствие болезней;</a:t>
            </a:r>
          </a:p>
          <a:p>
            <a:pPr marL="358775" algn="l" eaLnBrk="1" hangingPunct="1"/>
            <a:r>
              <a:rPr lang="ru-RU">
                <a:solidFill>
                  <a:schemeClr val="tx1"/>
                </a:solidFill>
              </a:rPr>
              <a:t>-нормальная работа организма;</a:t>
            </a:r>
          </a:p>
          <a:p>
            <a:pPr marL="358775" algn="l" eaLnBrk="1" hangingPunct="1"/>
            <a:r>
              <a:rPr lang="ru-RU">
                <a:solidFill>
                  <a:schemeClr val="tx1"/>
                </a:solidFill>
              </a:rPr>
              <a:t>-полное психическое, физическое и социальное благополучие;</a:t>
            </a:r>
          </a:p>
          <a:p>
            <a:pPr marL="358775" algn="l" eaLnBrk="1" hangingPunct="1"/>
            <a:r>
              <a:rPr lang="ru-RU">
                <a:solidFill>
                  <a:schemeClr val="tx1"/>
                </a:solidFill>
              </a:rPr>
              <a:t>-равновесие организма в системе «природа – человек»;</a:t>
            </a:r>
          </a:p>
          <a:p>
            <a:pPr marL="358775" algn="l" eaLnBrk="1" hangingPunct="1"/>
            <a:r>
              <a:rPr lang="ru-RU">
                <a:solidFill>
                  <a:schemeClr val="tx1"/>
                </a:solidFill>
              </a:rPr>
              <a:t>-способность приспосабливаться к изменениям окружающей среды;</a:t>
            </a:r>
          </a:p>
          <a:p>
            <a:pPr marL="358775" algn="l" eaLnBrk="1" hangingPunct="1"/>
            <a:r>
              <a:rPr lang="ru-RU">
                <a:solidFill>
                  <a:schemeClr val="tx1"/>
                </a:solidFill>
              </a:rPr>
              <a:t>-способность полноценно трудиться и обращаться с людьми;</a:t>
            </a:r>
          </a:p>
          <a:p>
            <a:pPr marL="358775" algn="l" eaLnBrk="1" hangingPunct="1">
              <a:buFont typeface="Arial" charset="0"/>
              <a:buNone/>
            </a:pPr>
            <a:r>
              <a:rPr lang="ru-RU">
                <a:solidFill>
                  <a:schemeClr val="tx1"/>
                </a:solidFill>
              </a:rPr>
              <a:t>-стремление к творчеству.</a:t>
            </a:r>
          </a:p>
          <a:p>
            <a:pPr marL="358775" algn="l" eaLnBrk="1" hangingPunct="1">
              <a:buFont typeface="Arial" charset="0"/>
              <a:buNone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ПРИНЦИПЫ ЗДОРОВОГО ОБРАЗА ЖИЗНИ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676275" y="2679700"/>
            <a:ext cx="3822700" cy="3446463"/>
          </a:xfrm>
        </p:spPr>
        <p:txBody>
          <a:bodyPr rtlCol="0">
            <a:normAutofit fontScale="925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u="sng" dirty="0">
                <a:solidFill>
                  <a:schemeClr val="tx1"/>
                </a:solidFill>
              </a:rPr>
              <a:t>Биологические: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</a:rPr>
              <a:t>Дыхание;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</a:rPr>
              <a:t>Питание;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</a:rPr>
              <a:t> Свет;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</a:rPr>
              <a:t>Тепло;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</a:rPr>
              <a:t>Двигательная активность;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</a:rPr>
              <a:t>Уединение;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</a:rPr>
              <a:t>Игры. </a:t>
            </a:r>
          </a:p>
        </p:txBody>
      </p:sp>
      <p:sp>
        <p:nvSpPr>
          <p:cNvPr id="32771" name="Содержимое 5"/>
          <p:cNvSpPr>
            <a:spLocks noGrp="1"/>
          </p:cNvSpPr>
          <p:nvPr>
            <p:ph sz="quarter" idx="14"/>
          </p:nvPr>
        </p:nvSpPr>
        <p:spPr>
          <a:xfrm>
            <a:off x="4645025" y="2679700"/>
            <a:ext cx="3822700" cy="34464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u="sng">
                <a:solidFill>
                  <a:schemeClr val="tx1"/>
                </a:solidFill>
              </a:rPr>
              <a:t>Социальные:</a:t>
            </a:r>
          </a:p>
          <a:p>
            <a:pPr algn="just" eaLnBrk="1" hangingPunct="1">
              <a:buFontTx/>
              <a:buChar char="-"/>
            </a:pPr>
            <a:r>
              <a:rPr lang="ru-RU">
                <a:solidFill>
                  <a:schemeClr val="tx1"/>
                </a:solidFill>
              </a:rPr>
              <a:t>Эстетичность;</a:t>
            </a:r>
          </a:p>
          <a:p>
            <a:pPr algn="just" eaLnBrk="1" hangingPunct="1">
              <a:buFontTx/>
              <a:buChar char="-"/>
            </a:pPr>
            <a:r>
              <a:rPr lang="ru-RU">
                <a:solidFill>
                  <a:schemeClr val="tx1"/>
                </a:solidFill>
              </a:rPr>
              <a:t>Нравственность;</a:t>
            </a:r>
          </a:p>
          <a:p>
            <a:pPr algn="just" eaLnBrk="1" hangingPunct="1">
              <a:buFontTx/>
              <a:buChar char="-"/>
            </a:pPr>
            <a:r>
              <a:rPr lang="ru-RU">
                <a:solidFill>
                  <a:schemeClr val="tx1"/>
                </a:solidFill>
              </a:rPr>
              <a:t>Присутствие волевого начала;</a:t>
            </a:r>
          </a:p>
          <a:p>
            <a:pPr algn="just" eaLnBrk="1" hangingPunct="1">
              <a:buFontTx/>
              <a:buChar char="-"/>
            </a:pPr>
            <a:r>
              <a:rPr lang="ru-RU">
                <a:solidFill>
                  <a:schemeClr val="tx1"/>
                </a:solidFill>
              </a:rPr>
              <a:t>Способность к самоограничению. </a:t>
            </a:r>
          </a:p>
          <a:p>
            <a:pPr algn="just" eaLnBrk="1" hangingPunct="1">
              <a:buFont typeface="Arial" charset="0"/>
              <a:buNone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357188"/>
            <a:ext cx="8229600" cy="5786437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>
              <a:solidFill>
                <a:srgbClr val="0000FF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solidFill>
                  <a:schemeClr val="tx1"/>
                </a:solidFill>
              </a:rPr>
              <a:t>Цель и задачи: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- познакомиться с понятием «Здоровый образ жизни»;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- способствовать воспитанию привычек и потребности в здоровом образе жизни;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- привить навыки управления своим здоровьем;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- сформировать активную позицию в    сохранении и укреплении своего здоровья;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- воспитание социально значимой личности.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9286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</a:rPr>
              <a:t>СОСТАВЛЯЮЩИЕ ЗДОРОВОГО ОБРАЗА ЖИЗНИ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379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3" y="1428750"/>
            <a:ext cx="8643937" cy="5214938"/>
          </a:xfrm>
        </p:spPr>
        <p:txBody>
          <a:bodyPr/>
          <a:lstStyle/>
          <a:p>
            <a:pPr eaLnBrk="1" hangingPunct="1"/>
            <a:endParaRPr lang="ru-RU" sz="3600"/>
          </a:p>
          <a:p>
            <a:pPr algn="just" eaLnBrk="1" hangingPunct="1"/>
            <a:r>
              <a:rPr lang="ru-RU" sz="3600">
                <a:solidFill>
                  <a:schemeClr val="tx1"/>
                </a:solidFill>
              </a:rPr>
              <a:t>-отказ от вредных пристрастий (курение, алкоголь, наркотики);</a:t>
            </a:r>
            <a:endParaRPr lang="ru-RU" sz="3600" b="1">
              <a:solidFill>
                <a:schemeClr val="tx1"/>
              </a:solidFill>
            </a:endParaRPr>
          </a:p>
          <a:p>
            <a:pPr algn="just" eaLnBrk="1" hangingPunct="1"/>
            <a:r>
              <a:rPr lang="ru-RU" sz="3600">
                <a:solidFill>
                  <a:schemeClr val="tx1"/>
                </a:solidFill>
              </a:rPr>
              <a:t>- рациональное питание;</a:t>
            </a:r>
            <a:endParaRPr lang="ru-RU" sz="3600" b="1">
              <a:solidFill>
                <a:schemeClr val="tx1"/>
              </a:solidFill>
            </a:endParaRPr>
          </a:p>
          <a:p>
            <a:pPr algn="just" eaLnBrk="1" hangingPunct="1"/>
            <a:r>
              <a:rPr lang="ru-RU" sz="3600">
                <a:solidFill>
                  <a:schemeClr val="tx1"/>
                </a:solidFill>
              </a:rPr>
              <a:t>- оптимальный двигательный режим;</a:t>
            </a:r>
            <a:endParaRPr lang="ru-RU" sz="3600" b="1">
              <a:solidFill>
                <a:schemeClr val="tx1"/>
              </a:solidFill>
            </a:endParaRPr>
          </a:p>
          <a:p>
            <a:pPr algn="just" eaLnBrk="1" hangingPunct="1"/>
            <a:r>
              <a:rPr lang="ru-RU" sz="3600">
                <a:solidFill>
                  <a:schemeClr val="tx1"/>
                </a:solidFill>
              </a:rPr>
              <a:t>- закаливание организма;</a:t>
            </a:r>
            <a:endParaRPr lang="ru-RU" sz="3600" b="1">
              <a:solidFill>
                <a:schemeClr val="tx1"/>
              </a:solidFill>
            </a:endParaRPr>
          </a:p>
          <a:p>
            <a:pPr algn="just" eaLnBrk="1" hangingPunct="1"/>
            <a:r>
              <a:rPr lang="ru-RU" sz="3600">
                <a:solidFill>
                  <a:schemeClr val="tx1"/>
                </a:solidFill>
              </a:rPr>
              <a:t>- личная гигиена;</a:t>
            </a:r>
            <a:endParaRPr lang="ru-RU" sz="3600" b="1">
              <a:solidFill>
                <a:schemeClr val="tx1"/>
              </a:solidFill>
            </a:endParaRPr>
          </a:p>
          <a:p>
            <a:pPr algn="just" eaLnBrk="1" hangingPunct="1"/>
            <a:r>
              <a:rPr lang="ru-RU" sz="3600">
                <a:solidFill>
                  <a:schemeClr val="tx1"/>
                </a:solidFill>
              </a:rPr>
              <a:t>- положительные эмоции.</a:t>
            </a:r>
            <a:endParaRPr lang="ru-RU" sz="3600" b="1">
              <a:solidFill>
                <a:schemeClr val="tx1"/>
              </a:solidFill>
            </a:endParaRPr>
          </a:p>
          <a:p>
            <a:pPr eaLnBrk="1" hangingPunct="1"/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r>
              <a:rPr lang="ru-RU" sz="8800"/>
              <a:t>Спасибо за внимание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7650" y="1125538"/>
            <a:ext cx="4572000" cy="52006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 кто из нас в суматохе дней, в бешеном потоке нынешнего времени думает о своем здоровье. Лишь когда валит с ног болезнь или приходит старость, мы начинаем думать о беспечно прожитых годах.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же такое здоровый образ жизни?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Здоровый образ жизни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(ЗОЖ) — образ жизни отдельного человека с целью профилактики болезней и укрепления здоровья.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386" name="Picture 6" descr="C:\Documents and Settings\Администратор\Рабочий стол\зож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928688"/>
            <a:ext cx="40005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900113" y="2708275"/>
            <a:ext cx="7408862" cy="3451225"/>
          </a:xfrm>
        </p:spPr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r>
              <a:rPr lang="ru-RU"/>
              <a:t>Здоровый образ жизни  — образ жизни человека, направленный на профилактику болезней и укрепление здоровья.   Представители философско-социологического направления рассматривают Здоровый Образ Жизни как глобальную социальную проблему, составную часть жизни общества в целом.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r>
              <a:rPr lang="ru-RU" sz="4000" b="1"/>
              <a:t>Что входит в понятие - зож?</a:t>
            </a:r>
          </a:p>
          <a:p>
            <a:pPr marL="0" indent="0" eaLnBrk="1" hangingPunct="1">
              <a:buFont typeface="Symbol" pitchFamily="18" charset="2"/>
              <a:buNone/>
            </a:pPr>
            <a:endParaRPr lang="ru-RU"/>
          </a:p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 1.Правильное питание и здоровый сон.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2.Физическая активность.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/>
              <a:t>3.Отказ от вредных привычек.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/>
              <a:t>Правильное питание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Самое важное для здоровья человека – это то, чем он питается. А питается он, скажем, не всегда полезными продуктами. Например, сейчас в свободной продаже имеется целый ряд продуктов, неблагоприятно влияющих на здоровый образ жизни. В этот «ряд» входят продукты быстрого приготовления, продукты обработанные индустриально. Все они содержат вредные вещества в своем составе, негативно влияющие на организм человека. Следовательно, не стоит питаться, чем попало, и когда попало. Решили вести здоровый способ жизни – следовательно, надо соблюдать режим питания. Правильное питание и диета – это залог вашего будущего здоровья и долголетия.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8" y="214313"/>
            <a:ext cx="4572000" cy="56943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u="sng" dirty="0">
                <a:latin typeface="Comic Sans MS" pitchFamily="66" charset="0"/>
                <a:cs typeface="+mn-cs"/>
              </a:rPr>
              <a:t>Принципы рационального питания: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u="sng" dirty="0">
              <a:latin typeface="Comic Sans MS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u="sng" dirty="0">
              <a:latin typeface="Comic Sans MS" pitchFamily="66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Строгое соблюдение ритма приема пищи.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Отучаться насыщаться пищей до предела.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Пищу надо есть с вниманием и удовольствием, не спеша прожевывать и чувствовать вкус.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Подсознательно оказывают благотворное влияние на пищеварение  оформление блюд, сервировка стола.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Употреблять в пищу сырые растительные продукты.</a:t>
            </a:r>
          </a:p>
        </p:txBody>
      </p:sp>
      <p:pic>
        <p:nvPicPr>
          <p:cNvPr id="20482" name="Picture 9" descr="C:\Documents and Settings\Администратор\Рабочий стол\зож\images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785813"/>
            <a:ext cx="4357687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43740656_43372483_32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3714752"/>
            <a:ext cx="4071966" cy="278608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/>
              <a:t>Сон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Для здоровья человека важен его сон. Не зря на Руси говорили, «спит богатырским сном». Потому и богатырским, что спит здоровый человек. Сон важен для организма, также как и правильное питание, как, например, закаливание организма. От того сколько человек спит, зависит его нервная система. Для хорошего сна стоит подготовить спальную комнату: проветрить, убрать лишнее освещение, лишние шумы, например музыку. И естественно, чтобы лучше спать, нужно соблюдать распорядок дня, из которого должны исключиться всякого рода негативные эмоции.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/>
              <a:t>Спорт 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Физкультура – вот еще один фактор, который играет немаловажную роль в поддержании здорового образа жизни. Ведь каждый человек хочет подольше прожить свою жизнь, больше успеть сделать в ней что-то полезное для общества, для себя, для своих родных и близких. Но, чтобы все это успеть сделать, нужно не только подольше прожить, но еще и не состариться раньше времени. Для этого у человека есть физическое состояние. А для поддержания тонуса организма следовало бы заниматься физкультурой. Занятие различного вида физическими упражнениями поможет человеку не только встретить достойную старость, но и остаться в хорошей форме.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257</TotalTime>
  <Words>1088</Words>
  <Application>Microsoft Office PowerPoint</Application>
  <PresentationFormat>Экран (4:3)</PresentationFormat>
  <Paragraphs>102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Book Antiqua</vt:lpstr>
      <vt:lpstr>Calibri</vt:lpstr>
      <vt:lpstr>Candara</vt:lpstr>
      <vt:lpstr>Comic Sans MS</vt:lpstr>
      <vt:lpstr>Symbol</vt:lpstr>
      <vt:lpstr>Times New Roman</vt:lpstr>
      <vt:lpstr>Волна</vt:lpstr>
      <vt:lpstr>Здоровый образ жизни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Критерии оценки здоровья человека</vt:lpstr>
      <vt:lpstr>ПРИНЦИПЫ ЗДОРОВОГО ОБРАЗА ЖИЗНИ</vt:lpstr>
      <vt:lpstr>СОСТАВЛЯЮЩИЕ ЗДОРОВОГО ОБРАЗА ЖИЗНИ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</dc:title>
  <dc:creator>Олег</dc:creator>
  <cp:lastModifiedBy>Pedagog</cp:lastModifiedBy>
  <cp:revision>14</cp:revision>
  <dcterms:created xsi:type="dcterms:W3CDTF">2013-12-24T05:45:33Z</dcterms:created>
  <dcterms:modified xsi:type="dcterms:W3CDTF">2022-02-08T12:02:48Z</dcterms:modified>
</cp:coreProperties>
</file>