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7" r:id="rId2"/>
    <p:sldId id="273" r:id="rId3"/>
    <p:sldId id="271" r:id="rId4"/>
    <p:sldId id="266" r:id="rId5"/>
    <p:sldId id="268" r:id="rId6"/>
    <p:sldId id="263" r:id="rId7"/>
    <p:sldId id="258" r:id="rId8"/>
    <p:sldId id="267" r:id="rId9"/>
    <p:sldId id="259" r:id="rId10"/>
    <p:sldId id="261" r:id="rId11"/>
    <p:sldId id="262" r:id="rId12"/>
    <p:sldId id="272" r:id="rId13"/>
    <p:sldId id="270" r:id="rId14"/>
    <p:sldId id="265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 autoAdjust="0"/>
    <p:restoredTop sz="94660" autoAdjust="0"/>
  </p:normalViewPr>
  <p:slideViewPr>
    <p:cSldViewPr>
      <p:cViewPr varScale="1">
        <p:scale>
          <a:sx n="92" d="100"/>
          <a:sy n="92" d="100"/>
        </p:scale>
        <p:origin x="-195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5C13D8-FC01-47C0-93EA-43707A59801D}" type="datetimeFigureOut">
              <a:rPr lang="ru-RU" smtClean="0"/>
              <a:t>14.10.2014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492D52-BA45-4730-B628-34D3BFA06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3159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92D52-BA45-4730-B628-34D3BFA060EE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85488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28BFB-3372-49C0-A97B-C45F422FEAAD}" type="datetimeFigureOut">
              <a:rPr lang="ru-RU" smtClean="0"/>
              <a:t>14.10.2014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0B5E3-794E-4480-ADBB-BD4DBC7B79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4094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28BFB-3372-49C0-A97B-C45F422FEAAD}" type="datetimeFigureOut">
              <a:rPr lang="ru-RU" smtClean="0"/>
              <a:t>14.10.2014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0B5E3-794E-4480-ADBB-BD4DBC7B79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0557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28BFB-3372-49C0-A97B-C45F422FEAAD}" type="datetimeFigureOut">
              <a:rPr lang="ru-RU" smtClean="0"/>
              <a:t>14.10.2014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0B5E3-794E-4480-ADBB-BD4DBC7B79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4716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28BFB-3372-49C0-A97B-C45F422FEAAD}" type="datetimeFigureOut">
              <a:rPr lang="ru-RU" smtClean="0"/>
              <a:t>14.10.2014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0B5E3-794E-4480-ADBB-BD4DBC7B79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537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28BFB-3372-49C0-A97B-C45F422FEAAD}" type="datetimeFigureOut">
              <a:rPr lang="ru-RU" smtClean="0"/>
              <a:t>14.10.2014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0B5E3-794E-4480-ADBB-BD4DBC7B79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5686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28BFB-3372-49C0-A97B-C45F422FEAAD}" type="datetimeFigureOut">
              <a:rPr lang="ru-RU" smtClean="0"/>
              <a:t>14.10.2014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0B5E3-794E-4480-ADBB-BD4DBC7B79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6389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28BFB-3372-49C0-A97B-C45F422FEAAD}" type="datetimeFigureOut">
              <a:rPr lang="ru-RU" smtClean="0"/>
              <a:t>14.10.2014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0B5E3-794E-4480-ADBB-BD4DBC7B79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839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28BFB-3372-49C0-A97B-C45F422FEAAD}" type="datetimeFigureOut">
              <a:rPr lang="ru-RU" smtClean="0"/>
              <a:t>14.10.2014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0B5E3-794E-4480-ADBB-BD4DBC7B79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5810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28BFB-3372-49C0-A97B-C45F422FEAAD}" type="datetimeFigureOut">
              <a:rPr lang="ru-RU" smtClean="0"/>
              <a:t>14.10.2014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0B5E3-794E-4480-ADBB-BD4DBC7B79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9184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28BFB-3372-49C0-A97B-C45F422FEAAD}" type="datetimeFigureOut">
              <a:rPr lang="ru-RU" smtClean="0"/>
              <a:t>14.10.2014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0B5E3-794E-4480-ADBB-BD4DBC7B79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967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28BFB-3372-49C0-A97B-C45F422FEAAD}" type="datetimeFigureOut">
              <a:rPr lang="ru-RU" smtClean="0"/>
              <a:t>14.10.2014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0B5E3-794E-4480-ADBB-BD4DBC7B79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962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C28BFB-3372-49C0-A97B-C45F422FEAAD}" type="datetimeFigureOut">
              <a:rPr lang="ru-RU" smtClean="0"/>
              <a:t>14.10.2014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E0B5E3-794E-4480-ADBB-BD4DBC7B79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2824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560840" cy="792088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Мы разные, но мы вместе!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944724"/>
            <a:ext cx="8640960" cy="5724636"/>
          </a:xfrm>
        </p:spPr>
      </p:pic>
    </p:spTree>
    <p:extLst>
      <p:ext uri="{BB962C8B-B14F-4D97-AF65-F5344CB8AC3E}">
        <p14:creationId xmlns:p14="http://schemas.microsoft.com/office/powerpoint/2010/main" val="2776360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9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60648"/>
            <a:ext cx="8424936" cy="6408712"/>
          </a:xfrm>
        </p:spPr>
      </p:pic>
    </p:spTree>
    <p:extLst>
      <p:ext uri="{BB962C8B-B14F-4D97-AF65-F5344CB8AC3E}">
        <p14:creationId xmlns:p14="http://schemas.microsoft.com/office/powerpoint/2010/main" val="40904587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8496944" cy="6408711"/>
          </a:xfrm>
        </p:spPr>
      </p:pic>
    </p:spTree>
    <p:extLst>
      <p:ext uri="{BB962C8B-B14F-4D97-AF65-F5344CB8AC3E}">
        <p14:creationId xmlns:p14="http://schemas.microsoft.com/office/powerpoint/2010/main" val="29767409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1" y="2912032"/>
            <a:ext cx="2590800" cy="2927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6" descr="H:\Documents and Settings\Aida\Рабочий стол\Рисунок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9821" y="2276475"/>
            <a:ext cx="3194179" cy="338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4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205037"/>
            <a:ext cx="3190751" cy="3459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 descr="H:\Documents and Settings\Aida\Рабочий стол\Рисунок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04813"/>
            <a:ext cx="3276600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3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4813"/>
            <a:ext cx="3097088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9" descr="H:\Documents and Settings\Aida\Рабочий стол\Рисунок1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76250"/>
            <a:ext cx="2590800" cy="345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28056" y="5839971"/>
            <a:ext cx="666585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3200" b="1" i="1" dirty="0">
                <a:solidFill>
                  <a:srgbClr val="003399"/>
                </a:solidFill>
              </a:rPr>
              <a:t>Толерантность – путь к миру и согласию.</a:t>
            </a:r>
          </a:p>
        </p:txBody>
      </p:sp>
    </p:spTree>
    <p:extLst>
      <p:ext uri="{BB962C8B-B14F-4D97-AF65-F5344CB8AC3E}">
        <p14:creationId xmlns:p14="http://schemas.microsoft.com/office/powerpoint/2010/main" val="194653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img0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9BADC1"/>
              </a:clrFrom>
              <a:clrTo>
                <a:srgbClr val="9BADC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359" y="214313"/>
            <a:ext cx="2143125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5" name="Picture 3" descr="pic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438" y="214313"/>
            <a:ext cx="2232025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Picture 4" descr="pic1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214313"/>
            <a:ext cx="2160587" cy="132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7" name="Picture 5" descr="img0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9BADC1"/>
              </a:clrFrom>
              <a:clrTo>
                <a:srgbClr val="9BADC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214313"/>
            <a:ext cx="2200275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2" name="WordArt 6"/>
          <p:cNvSpPr>
            <a:spLocks noChangeArrowheads="1" noChangeShapeType="1" noTextEdit="1"/>
          </p:cNvSpPr>
          <p:nvPr/>
        </p:nvSpPr>
        <p:spPr bwMode="auto">
          <a:xfrm>
            <a:off x="395288" y="2060575"/>
            <a:ext cx="3529012" cy="865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Любовь</a:t>
            </a:r>
          </a:p>
        </p:txBody>
      </p:sp>
      <p:sp>
        <p:nvSpPr>
          <p:cNvPr id="24583" name="WordArt 7"/>
          <p:cNvSpPr>
            <a:spLocks noChangeArrowheads="1" noChangeShapeType="1" noTextEdit="1"/>
          </p:cNvSpPr>
          <p:nvPr/>
        </p:nvSpPr>
        <p:spPr bwMode="auto">
          <a:xfrm>
            <a:off x="2700338" y="3573463"/>
            <a:ext cx="4319587" cy="981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Прощение</a:t>
            </a:r>
          </a:p>
        </p:txBody>
      </p:sp>
      <p:sp>
        <p:nvSpPr>
          <p:cNvPr id="24584" name="WordArt 8"/>
          <p:cNvSpPr>
            <a:spLocks noChangeArrowheads="1" noChangeShapeType="1" noTextEdit="1"/>
          </p:cNvSpPr>
          <p:nvPr/>
        </p:nvSpPr>
        <p:spPr bwMode="auto">
          <a:xfrm>
            <a:off x="3924300" y="5229225"/>
            <a:ext cx="4464050" cy="9350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Терпение</a:t>
            </a:r>
          </a:p>
        </p:txBody>
      </p:sp>
    </p:spTree>
    <p:extLst>
      <p:ext uri="{BB962C8B-B14F-4D97-AF65-F5344CB8AC3E}">
        <p14:creationId xmlns:p14="http://schemas.microsoft.com/office/powerpoint/2010/main" val="17938908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2" grpId="0" animBg="1"/>
      <p:bldP spid="24583" grpId="0" animBg="1"/>
      <p:bldP spid="2458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Спасибо за внимание!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8640"/>
            <a:ext cx="8496944" cy="6408712"/>
          </a:xfrm>
        </p:spPr>
      </p:pic>
    </p:spTree>
    <p:extLst>
      <p:ext uri="{BB962C8B-B14F-4D97-AF65-F5344CB8AC3E}">
        <p14:creationId xmlns:p14="http://schemas.microsoft.com/office/powerpoint/2010/main" val="21708470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8928992" cy="6624736"/>
          </a:xfrm>
        </p:spPr>
      </p:pic>
    </p:spTree>
    <p:extLst>
      <p:ext uri="{BB962C8B-B14F-4D97-AF65-F5344CB8AC3E}">
        <p14:creationId xmlns:p14="http://schemas.microsoft.com/office/powerpoint/2010/main" val="2497224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C00000"/>
                </a:solidFill>
              </a:rPr>
              <a:t>Цветок толерантности</a:t>
            </a:r>
            <a:endParaRPr lang="ru-RU" sz="6000" dirty="0">
              <a:solidFill>
                <a:srgbClr val="C000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196752"/>
            <a:ext cx="7632848" cy="5328592"/>
          </a:xfrm>
        </p:spPr>
      </p:pic>
    </p:spTree>
    <p:extLst>
      <p:ext uri="{BB962C8B-B14F-4D97-AF65-F5344CB8AC3E}">
        <p14:creationId xmlns:p14="http://schemas.microsoft.com/office/powerpoint/2010/main" val="24634422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850106"/>
          </a:xfrm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Все мы разные, все мы равны!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61" y="1108911"/>
            <a:ext cx="9116439" cy="5862287"/>
          </a:xfrm>
        </p:spPr>
      </p:pic>
    </p:spTree>
    <p:extLst>
      <p:ext uri="{BB962C8B-B14F-4D97-AF65-F5344CB8AC3E}">
        <p14:creationId xmlns:p14="http://schemas.microsoft.com/office/powerpoint/2010/main" val="327908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332"/>
            <a:ext cx="9144000" cy="1776366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</a:rPr>
              <a:t>Быть толерантным- означает уважать других, невзирая на различия, быть внимательным к другим и обращать внимание на то, что нас сближает!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916832"/>
            <a:ext cx="8136904" cy="4680520"/>
          </a:xfrm>
        </p:spPr>
      </p:pic>
    </p:spTree>
    <p:extLst>
      <p:ext uri="{BB962C8B-B14F-4D97-AF65-F5344CB8AC3E}">
        <p14:creationId xmlns:p14="http://schemas.microsoft.com/office/powerpoint/2010/main" val="1139516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92494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На свет мы рождаемся разными: непохожими, своеобразными. Чтоб толерантным в мире  стать, нужно терпенье в себе воспитать!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924944"/>
            <a:ext cx="7200800" cy="3600400"/>
          </a:xfrm>
        </p:spPr>
      </p:pic>
    </p:spTree>
    <p:extLst>
      <p:ext uri="{BB962C8B-B14F-4D97-AF65-F5344CB8AC3E}">
        <p14:creationId xmlns:p14="http://schemas.microsoft.com/office/powerpoint/2010/main" val="11751293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681" y="2148442"/>
            <a:ext cx="4572638" cy="3429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866900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714500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865313"/>
            <a:ext cx="4572000" cy="343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712913"/>
            <a:ext cx="4572000" cy="343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9196"/>
            <a:ext cx="8640960" cy="6399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84834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5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6632"/>
            <a:ext cx="8424936" cy="6411652"/>
          </a:xfrm>
        </p:spPr>
      </p:pic>
    </p:spTree>
    <p:extLst>
      <p:ext uri="{BB962C8B-B14F-4D97-AF65-F5344CB8AC3E}">
        <p14:creationId xmlns:p14="http://schemas.microsoft.com/office/powerpoint/2010/main" val="1134645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Наша земля-это место, где мы любим друг друга!</a:t>
            </a:r>
            <a:endParaRPr lang="ru-RU" b="1" i="1" dirty="0">
              <a:solidFill>
                <a:srgbClr val="0070C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628800"/>
            <a:ext cx="7632848" cy="5112568"/>
          </a:xfrm>
        </p:spPr>
      </p:pic>
    </p:spTree>
    <p:extLst>
      <p:ext uri="{BB962C8B-B14F-4D97-AF65-F5344CB8AC3E}">
        <p14:creationId xmlns:p14="http://schemas.microsoft.com/office/powerpoint/2010/main" val="19314032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260648"/>
            <a:ext cx="8702552" cy="6408712"/>
          </a:xfrm>
        </p:spPr>
      </p:pic>
    </p:spTree>
    <p:extLst>
      <p:ext uri="{BB962C8B-B14F-4D97-AF65-F5344CB8AC3E}">
        <p14:creationId xmlns:p14="http://schemas.microsoft.com/office/powerpoint/2010/main" val="8380995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89</Words>
  <Application>Microsoft Office PowerPoint</Application>
  <PresentationFormat>Экран (4:3)</PresentationFormat>
  <Paragraphs>12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Мы разные, но мы вместе!</vt:lpstr>
      <vt:lpstr>Цветок толерантности</vt:lpstr>
      <vt:lpstr>Все мы разные, все мы равны!</vt:lpstr>
      <vt:lpstr>Быть толерантным- означает уважать других, невзирая на различия, быть внимательным к другим и обращать внимание на то, что нас сближает!</vt:lpstr>
      <vt:lpstr>На свет мы рождаемся разными: непохожими, своеобразными. Чтоб толерантным в мире  стать, нужно терпенье в себе воспитать!</vt:lpstr>
      <vt:lpstr>Презентация PowerPoint</vt:lpstr>
      <vt:lpstr>Презентация PowerPoint</vt:lpstr>
      <vt:lpstr>Наша земля-это место, где мы любим друг друга!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Мы разные,но мы вместе!</dc:title>
  <dc:creator>domik</dc:creator>
  <cp:lastModifiedBy>domik</cp:lastModifiedBy>
  <cp:revision>31</cp:revision>
  <dcterms:created xsi:type="dcterms:W3CDTF">2014-10-06T20:42:54Z</dcterms:created>
  <dcterms:modified xsi:type="dcterms:W3CDTF">2014-10-14T08:14:25Z</dcterms:modified>
</cp:coreProperties>
</file>