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0" r:id="rId5"/>
    <p:sldId id="264" r:id="rId6"/>
    <p:sldId id="261" r:id="rId7"/>
    <p:sldId id="263" r:id="rId8"/>
    <p:sldId id="262" r:id="rId9"/>
    <p:sldId id="270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EDE5D-1099-4709-966C-DC36106BE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70823-ED9B-42D1-A30D-B4E78CD51A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6C882-0BEA-4228-9B15-4A7C871C6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734E6-F033-4C1D-A7E8-7F2878245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1133-11C1-47C0-891A-29C2C9196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38F71-AB04-45E6-9507-8ED83354A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13397-2A7B-428A-A522-3B65D777E0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855F8-5D5C-4D5D-85B9-AB0492A21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E9842-6DFE-4CFB-92B0-7DAF97874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4435-5481-49E1-830C-3673DB966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F13F-9C4F-4147-9CB1-8C0E48F69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B0415D-7925-4381-B9EA-767BD46A31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швов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1196975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2051050" y="3373438"/>
            <a:ext cx="52578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4852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076825" y="333375"/>
            <a:ext cx="3887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Возьмем квадратик белой ткани. На нашем рисунке, размер квадрата 17 см в длину и 17 см  в ширину.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84663" y="333375"/>
            <a:ext cx="46799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Отступив от каждого края 1,5 см, выдернем из ткани по 6 - 8 нитей с каждой стороны.</a:t>
            </a:r>
          </a:p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Каждый угол салфетки будет выглядеть так.</a:t>
            </a:r>
          </a:p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Обрабатываем внутненние края получившихся полос слева направо, "от себя". На иглу набираем от 3 до 5 нитей. Протаскиваем нитку и оттягиваем ее в сторону ткани.</a:t>
            </a:r>
          </a:p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 Образовавшийся столбик снова обвиваем нитью слева направо и прошиваем, захватив 2 -3 нитки ткани.</a:t>
            </a:r>
          </a:p>
          <a:p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328453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Обрезаем оставшийся край ткани.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Получились вот такие кисточки бахромы.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00563" y="404813"/>
            <a:ext cx="4175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Теперь украсим середину салфетки швом "козлик".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7, 8. По обе стороны от него выполняем различные швы, чередуя цветные нити.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48263" y="260350"/>
            <a:ext cx="38163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Georgia" pitchFamily="18" charset="0"/>
              </a:rPr>
              <a:t>Шов "иголку вперед"</a:t>
            </a:r>
            <a:r>
              <a:rPr lang="ru-RU"/>
              <a:t> 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Иголку с ниткой пропускают в материю через 3-5 мм все время вперед.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 Шить можно, набирая на иглу сразу несколько стежков.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385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211638" y="260350"/>
            <a:ext cx="4535487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Georgia" pitchFamily="18" charset="0"/>
              </a:rPr>
              <a:t>«Строчной"</a:t>
            </a:r>
            <a:r>
              <a:rPr lang="ru-RU"/>
              <a:t> </a:t>
            </a:r>
            <a:r>
              <a:rPr lang="ru-RU" sz="2400" b="1">
                <a:solidFill>
                  <a:schemeClr val="accent2"/>
                </a:solidFill>
              </a:rPr>
              <a:t>служит для более плотного соединения материалов.</a:t>
            </a:r>
          </a:p>
          <a:p>
            <a:r>
              <a:rPr lang="ru-RU" sz="2400" b="1">
                <a:solidFill>
                  <a:schemeClr val="accent2"/>
                </a:solidFill>
              </a:rPr>
              <a:t>   Иглу вкалывают на одинаковом расстоянии за и перед нитью, причем проколы должны попасть в конец последнего стежка.</a:t>
            </a:r>
          </a:p>
          <a:p>
            <a:r>
              <a:rPr lang="ru-RU" sz="2400" b="1">
                <a:solidFill>
                  <a:schemeClr val="accent2"/>
                </a:solidFill>
              </a:rPr>
              <a:t>   С лицевой стороны шов имеет ровные сплошные стежки и напоминает шов при шитье на машинке. С изнанки - похож на шов "за иглу", но более частый.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479107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32363" y="333375"/>
            <a:ext cx="38163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Шов "за иглу"</a:t>
            </a:r>
            <a:r>
              <a:rPr lang="ru-RU"/>
              <a:t> 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применяется для плотного соединения материалов. 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 Расстояние, на которое игла выходит перед нитью, должно быть в 2 раза больше длины стежка.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 На лицевой стороне получаются ровные, аккуратные стежки с промежутками. На изнаночной - наезжающие друг на друга стежки.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318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48038" y="0"/>
            <a:ext cx="5795962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Шов "тамбурный"</a:t>
            </a:r>
            <a:r>
              <a:rPr lang="ru-RU"/>
              <a:t> 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(или "цепочкой"). Этот шов применяют для вышивки и для отделки различных изделий 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1. Прокалываем материал с изнаночной стороны. Протаскиваем нить на лицевую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сторону, делаем петельку, придерживая ее большим пальцем.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  2. Вводим иглу в место первого прокола и выводим ее примерно в середину петли.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  3. Протаскиваем нить и затягиваем, получилась петелька с ниткой посередине.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  Продолжаем работу в том же порядке.</a:t>
            </a:r>
          </a:p>
          <a:p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  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797425"/>
            <a:ext cx="68040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416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84663" y="549275"/>
            <a:ext cx="46799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«Петельный " шов</a:t>
            </a:r>
            <a:r>
              <a:rPr lang="ru-RU"/>
              <a:t>. </a:t>
            </a:r>
            <a:r>
              <a:rPr lang="ru-RU" sz="2400" b="1">
                <a:solidFill>
                  <a:schemeClr val="accent2"/>
                </a:solidFill>
                <a:latin typeface="Arial Narrow" pitchFamily="34" charset="0"/>
              </a:rPr>
              <a:t>Его применяют для обработки края материалов.</a:t>
            </a:r>
          </a:p>
          <a:p>
            <a:r>
              <a:rPr lang="ru-RU" sz="2400" b="1">
                <a:solidFill>
                  <a:schemeClr val="accent2"/>
                </a:solidFill>
                <a:latin typeface="Arial Narrow" pitchFamily="34" charset="0"/>
              </a:rPr>
              <a:t>   Шьют слева направо, при этом край изделия находится внизу. Прокалываем материал с лицевой стороны на изнанку и направляем острие иглы в образовавшуюся петлю. протаскиваем иглу через петлю и тянем нитку вниз на себя. Затягиваем петлю на краю материала так, чтобы он не сборился.</a:t>
            </a:r>
          </a:p>
          <a:p>
            <a:r>
              <a:rPr lang="ru-RU" sz="2400" b="1">
                <a:solidFill>
                  <a:schemeClr val="accent2"/>
                </a:solidFill>
                <a:latin typeface="Arial Narrow" pitchFamily="34" charset="0"/>
              </a:rPr>
              <a:t>   Уголки изделия (верхний рисунок) обрабатываем тремя проколами в одну точку.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512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35600" y="333375"/>
            <a:ext cx="34575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В шве "крестиком"</a:t>
            </a:r>
            <a:r>
              <a:rPr lang="ru-RU"/>
              <a:t> </a:t>
            </a:r>
            <a:r>
              <a:rPr lang="ru-RU" sz="2400" b="1">
                <a:solidFill>
                  <a:schemeClr val="accent2"/>
                </a:solidFill>
              </a:rPr>
              <a:t>стежки выполняем под наклоном сначала в одну сторону. </a:t>
            </a:r>
          </a:p>
          <a:p>
            <a:r>
              <a:rPr lang="ru-RU" sz="2400" b="1">
                <a:solidFill>
                  <a:schemeClr val="accent2"/>
                </a:solidFill>
              </a:rPr>
              <a:t>   Затем прокладываем их в противоположном направлении, точно попадая иглай в старые проколы.</a:t>
            </a:r>
          </a:p>
          <a:p>
            <a:r>
              <a:rPr lang="ru-RU" sz="2400" b="1">
                <a:solidFill>
                  <a:schemeClr val="accent2"/>
                </a:solidFill>
              </a:rPr>
              <a:t>   Швом "крестик" можно вышивать. Для вышивки чаще всего применяют материал "канва".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488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48263" y="0"/>
            <a:ext cx="35290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Шить начинаем снизу вверх. Стежки располагают слева направо, чередуя проколы вверху и внизу. Расстояние между проколами одинаковое.</a:t>
            </a:r>
          </a:p>
          <a:p>
            <a:r>
              <a:rPr lang="ru-RU" sz="2400" b="1">
                <a:solidFill>
                  <a:schemeClr val="accent2"/>
                </a:solidFill>
              </a:rPr>
              <a:t>  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Шов "козлик"</a:t>
            </a:r>
            <a:r>
              <a:rPr lang="ru-RU" sz="2400" b="1">
                <a:solidFill>
                  <a:schemeClr val="accent2"/>
                </a:solidFill>
              </a:rPr>
              <a:t> применяется при обработке подгибов и как отделка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Салфетка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323850" y="1246188"/>
            <a:ext cx="8351838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194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Georgia</vt:lpstr>
      <vt:lpstr>Arial Narrow</vt:lpstr>
      <vt:lpstr>Оформление по умолчанию</vt:lpstr>
      <vt:lpstr>Виды швов</vt:lpstr>
      <vt:lpstr>Slide 2</vt:lpstr>
      <vt:lpstr>Slide 3</vt:lpstr>
      <vt:lpstr>Slide 4</vt:lpstr>
      <vt:lpstr>Slide 5</vt:lpstr>
      <vt:lpstr>Slide 6</vt:lpstr>
      <vt:lpstr>Slide 7</vt:lpstr>
      <vt:lpstr>Slide 8</vt:lpstr>
      <vt:lpstr>Салфетка</vt:lpstr>
      <vt:lpstr>Slide 10</vt:lpstr>
      <vt:lpstr>Slide 11</vt:lpstr>
      <vt:lpstr>Slide 12</vt:lpstr>
      <vt:lpstr>Slide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Михайловна</dc:creator>
  <cp:lastModifiedBy>Windows User</cp:lastModifiedBy>
  <cp:revision>2</cp:revision>
  <dcterms:created xsi:type="dcterms:W3CDTF">2010-01-20T18:23:17Z</dcterms:created>
  <dcterms:modified xsi:type="dcterms:W3CDTF">2017-04-01T09:29:54Z</dcterms:modified>
</cp:coreProperties>
</file>