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9"/>
    <p:restoredTop sz="94555"/>
  </p:normalViewPr>
  <p:slideViewPr>
    <p:cSldViewPr snapToGrid="0" snapToObjects="1">
      <p:cViewPr varScale="1">
        <p:scale>
          <a:sx n="89" d="100"/>
          <a:sy n="89" d="100"/>
        </p:scale>
        <p:origin x="5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5B469-8106-A742-BD64-0E0545CAF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A7827-9BAA-E545-8E7C-97C49799B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9D53F-4833-2A4B-8528-32BA6AD5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F344F-D3BA-1B4F-BC18-B9CE776C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D89E2-8A92-BD4B-9047-14955AF9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7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1E65-4CB0-AB4B-9960-4BC0558E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A38E1-9F2B-F64C-9F37-8562AD392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D1776-96FA-B34F-9934-0DB7E65D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F1CF5-8F9F-EC46-8943-BB33E58E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327F6-5187-2547-A61C-4160887F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3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B297A9-5FAE-544A-9411-791A7345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12D01-4BD9-A743-9561-A098719C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23959-F390-6C40-A99C-339597B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E455C-A95D-7C4C-BCC2-29F4C32A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FAE52-7F7F-9B46-90FE-130105BD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4875C-04E5-4E41-A01D-C4BA2EF4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0CF24-92BE-5B40-B81E-1A43CCCC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602D2-4F1E-AA48-BE10-92693A6E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D328A-C277-D24D-BF02-16486035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8B45B-6CA3-C746-86E0-4052E1AC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9D2BC-8CC1-5945-965D-E001E2B9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4DED9-84BB-3B48-8ECA-4719542D7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B6822-D639-6E4B-BA69-59C90426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E5E8F-8097-DD49-87A2-E787FF26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45D11-960A-3C4F-A6BF-E9BC7EA9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5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856A-01F2-2546-8B4E-2A2BA13A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FC2E3-001D-5147-B4B2-F3B0A2CD3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220DD-00EE-D640-8C27-47F09E99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EB921-D276-9441-9F93-BB1D2190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A8FA75-8939-7646-BD56-24ADFB96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CCF24E-F2D8-1941-9FEA-11546DE7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3785A-E75A-4041-BAB7-2B43464D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061A7-6FA0-E347-BAF6-C9B198F1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DB4F42-9F35-5343-9BFD-0E490FFDF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58F2AC-6099-6443-9AD7-CACBEC16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72E5B9-BE64-B94E-A51E-F663C7CE1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369004-8F0C-294C-9F5D-8C69D781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5FE257-A863-4E45-993F-BC04FD0C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364881-E34A-8544-891F-DA84EA35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EABCA-10C4-0C41-96C9-8E22D696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84FF0E-B086-8343-969D-705C678B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202CE1-8780-F643-B35B-45A12B26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83BF5A-F05F-6148-B3EE-823E24B7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7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F3370E-7DFF-0541-BA43-1E9C9824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110FAA-E419-0040-8088-7D19A2DE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A70746-42D8-6946-B143-319FA93E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F907F-082E-5C4A-8705-051010F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F325B-D65C-934D-A978-C3C8159D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5FF05-9E71-2D4F-AF04-03F9E1AF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45DE5F-C4A5-4248-A3A8-E7563986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E74092-F5AF-4A49-ABAB-257FC2C6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5E8B2C-0888-C34A-9EB5-5F536D75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1255-90A3-3A4C-87E7-5CFD7AD0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D392D2-AB73-BD45-8ACF-F8BC190FF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6281D-8095-5845-9E74-96718ABF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610EC5-C40B-2A49-AC08-3F78BBFC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835C3D-97C8-774B-9F2A-FAEB50E4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47E5C7-9304-FE4C-99A4-F9F0D267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4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BFE4-678B-2C42-A7AF-00B0C999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07826-995F-E54C-94C5-E61516EE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5943D-A1AA-C444-82D0-BD28692BA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4482-47C5-1042-975A-7BD90864B9B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CBE24-2754-0449-9525-E25E4D863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C286D-664E-E147-B912-30556DF76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637D-594C-714B-AF34-162B55A76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3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FB093-048B-E54F-9815-C1B94DC9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1</a:t>
            </a:r>
            <a:r>
              <a:rPr lang="en-US" b="1" dirty="0"/>
              <a:t>`</a:t>
            </a:r>
            <a:r>
              <a:rPr lang="ru-RU" b="1" dirty="0"/>
              <a:t>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F4E00C-A60D-C24C-9FAF-AF0A159A4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0232" y="3509963"/>
            <a:ext cx="2197768" cy="1747837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282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E2273-B36A-A743-9FA7-B2FADDF5B087}"/>
              </a:ext>
            </a:extLst>
          </p:cNvPr>
          <p:cNvSpPr/>
          <p:nvPr/>
        </p:nvSpPr>
        <p:spPr>
          <a:xfrm>
            <a:off x="685800" y="277586"/>
            <a:ext cx="10417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 – дикое животное.  У него пушистый серый мех, длинные уши и короткий хвост.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зверек живет в норе.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BC523E-9FC2-0348-B5DF-74097FA7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7" y="2615293"/>
            <a:ext cx="11290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D039B-1B6F-FB48-8B7D-084A926AC862}"/>
              </a:ext>
            </a:extLst>
          </p:cNvPr>
          <p:cNvSpPr txBox="1"/>
          <p:nvPr/>
        </p:nvSpPr>
        <p:spPr>
          <a:xfrm>
            <a:off x="375557" y="342900"/>
            <a:ext cx="11364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это дикое животное. У него густой серый мех. У этого животного четыре лапы, короткие уши и длинный хвост.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живет в логове.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E9F51-76B1-044A-9535-90A34C94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6" y="2326840"/>
            <a:ext cx="11816443" cy="29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A6266B-5AFB-5249-AF1A-64F6563CEDA3}"/>
              </a:ext>
            </a:extLst>
          </p:cNvPr>
          <p:cNvSpPr txBox="1"/>
          <p:nvPr/>
        </p:nvSpPr>
        <p:spPr>
          <a:xfrm>
            <a:off x="1453242" y="342900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Опишите зайца и волка по </a:t>
            </a:r>
            <a:r>
              <a:rPr lang="ru-RU" sz="2800" b="1" dirty="0" err="1"/>
              <a:t>мнемотаблицам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94767-81DE-2E4E-B582-7DF536E5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259" y="3989823"/>
            <a:ext cx="2521116" cy="1863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FA435-4402-4A4B-831D-BB0D86CB6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43" y="3953535"/>
            <a:ext cx="2735110" cy="1655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4D0BE0-5A75-814B-B87D-D2819E6C0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71" y="1669882"/>
            <a:ext cx="2589893" cy="18189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7AAFCF-687B-4E4E-A350-01CE182D1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939" y="1560943"/>
            <a:ext cx="2905513" cy="19823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35FDD3-104A-D94E-A683-1CCC5FB9B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091" y="3953535"/>
            <a:ext cx="2516076" cy="18997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E32CC6-C677-D74E-8853-3AFFC216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44" y="3989823"/>
            <a:ext cx="2790509" cy="16557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806B91-2D7C-3C4D-A337-3A6DDFF28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039" y="1669881"/>
            <a:ext cx="2676333" cy="18787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4FA75F-688A-864F-841B-CDFC5E5FDD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228" y="1560943"/>
            <a:ext cx="2703960" cy="18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B8747-0C44-1947-BFB4-DC5C6F76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24"/>
            <a:ext cx="12192000" cy="56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BF869-13AC-6D4C-BB0A-0CE58E39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83" y="0"/>
            <a:ext cx="981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3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10296-7AF0-8A4C-A60A-FE66C27C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93700"/>
            <a:ext cx="11557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0CC5FB-3C5B-9D46-86A2-DDD8FECC09D3}"/>
              </a:ext>
            </a:extLst>
          </p:cNvPr>
          <p:cNvSpPr/>
          <p:nvPr/>
        </p:nvSpPr>
        <p:spPr>
          <a:xfrm>
            <a:off x="957263" y="828675"/>
            <a:ext cx="9386887" cy="436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лишнее слово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ряду найди  слово, которое по смыслу не подходит к остальным трем словам.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3755" indent="-6350">
              <a:lnSpc>
                <a:spcPct val="115000"/>
              </a:lnSpc>
              <a:spcAft>
                <a:spcPts val="52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Сыроежка, подберёзовик, лисичка, мухомор.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>
              <a:lnSpc>
                <a:spcPct val="115000"/>
              </a:lnSpc>
              <a:spcAft>
                <a:spcPts val="54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Трамвай, автобус, электричка, троллейбус.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9310" indent="-6350">
              <a:lnSpc>
                <a:spcPct val="115000"/>
              </a:lnSpc>
              <a:spcAft>
                <a:spcPts val="51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Тетрадь, альбом, книга, блокнот.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50">
              <a:lnSpc>
                <a:spcPct val="115000"/>
              </a:lnSpc>
              <a:spcAft>
                <a:spcPts val="35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Клубника, черника, голубика, берёза.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Юла, кукла, ручка, солдатик.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5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41BF6-D9A6-E84C-85F1-AAB713EF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AD3863-0A7F-614D-A758-1291A6FF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62000"/>
            <a:ext cx="1193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A06AE-B0E7-5449-A041-EBD442D1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90500"/>
            <a:ext cx="8597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8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30BDA-8FF8-5647-A1C9-585C821A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7150"/>
            <a:ext cx="11760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74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121</Words>
  <Application>Microsoft Macintosh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1`класс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1`класс</dc:title>
  <dc:creator>Microsoft Office User</dc:creator>
  <cp:lastModifiedBy>user2017</cp:lastModifiedBy>
  <cp:revision>9</cp:revision>
  <dcterms:created xsi:type="dcterms:W3CDTF">2021-08-17T10:50:55Z</dcterms:created>
  <dcterms:modified xsi:type="dcterms:W3CDTF">2022-02-14T14:04:35Z</dcterms:modified>
</cp:coreProperties>
</file>