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9" r:id="rId11"/>
    <p:sldId id="270" r:id="rId12"/>
    <p:sldId id="264" r:id="rId13"/>
    <p:sldId id="265" r:id="rId14"/>
    <p:sldId id="266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ночка" initials="Я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8000"/>
    <a:srgbClr val="00FF00"/>
    <a:srgbClr val="CC0099"/>
    <a:srgbClr val="FF3300"/>
    <a:srgbClr val="FF0066"/>
    <a:srgbClr val="FF9900"/>
    <a:srgbClr val="A15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43"/>
  </p:normalViewPr>
  <p:slideViewPr>
    <p:cSldViewPr>
      <p:cViewPr varScale="1">
        <p:scale>
          <a:sx n="92" d="100"/>
          <a:sy n="92" d="100"/>
        </p:scale>
        <p:origin x="168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FAC0-CB6C-43AF-B95B-803D01DA768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7EE1-0427-4E1C-99EF-1DCAAEBD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571611"/>
          </a:xfrm>
        </p:spPr>
        <p:txBody>
          <a:bodyPr>
            <a:normAutofit/>
          </a:bodyPr>
          <a:lstStyle/>
          <a:p>
            <a:r>
              <a:rPr lang="ru-RU" sz="6000" b="1" u="sng" dirty="0">
                <a:solidFill>
                  <a:srgbClr val="FF0066"/>
                </a:solidFill>
              </a:rPr>
              <a:t>Путешествие в сказку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105400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4100" b="1" dirty="0">
                <a:solidFill>
                  <a:srgbClr val="0000FF"/>
                </a:solidFill>
              </a:rPr>
              <a:t>Презентацию подготовила учитель начальных</a:t>
            </a:r>
          </a:p>
          <a:p>
            <a:r>
              <a:rPr lang="ru-RU" sz="4100" b="1" dirty="0">
                <a:solidFill>
                  <a:srgbClr val="0000FF"/>
                </a:solidFill>
              </a:rPr>
              <a:t> классов МОУ СОШ № 9  г.Балахна</a:t>
            </a:r>
          </a:p>
          <a:p>
            <a:r>
              <a:rPr lang="ru-RU" sz="4500" b="1" dirty="0">
                <a:solidFill>
                  <a:srgbClr val="0000FF"/>
                </a:solidFill>
              </a:rPr>
              <a:t>Кокуркина Е.Г. </a:t>
            </a:r>
          </a:p>
        </p:txBody>
      </p:sp>
      <p:pic>
        <p:nvPicPr>
          <p:cNvPr id="4" name="Рисунок 3" descr="Баба-я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2571768" cy="3537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8398447_67d4a42cf4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643050"/>
            <a:ext cx="5117755" cy="348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642918"/>
            <a:ext cx="6568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3. На сметане мешен.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На окошке стужен.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Круглый бок, румяный бок,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Покатился…</a:t>
            </a:r>
          </a:p>
          <a:p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4. Кто-то за кого-то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Ухватился цепко,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Ох, никак не вытянуть,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Ох, засела крепко,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Но ещё помощники скоро прибегут,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Победит упрямицу дружный общий труд!</a:t>
            </a:r>
          </a:p>
        </p:txBody>
      </p:sp>
      <p:pic>
        <p:nvPicPr>
          <p:cNvPr id="9" name="Рисунок 8" descr="0_6c7a7_aeef5866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857232"/>
            <a:ext cx="3714776" cy="318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4810" y="500042"/>
            <a:ext cx="491833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5. Многим долго неизвестный,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Стал он каждому дружком.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Всем по сказке интересный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Мальчик- луковка знаком.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Очень просто и недлинно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Он зовётся…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6. Лечит маленьких детей,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Лечит птичек и зверей.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Сквозь очки на всех глядит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Добрый доктор …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stock-photo-little-boy-reads-a-book-63296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3000396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714488"/>
            <a:ext cx="9001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Составьте названия сказок из данных слов:</a:t>
            </a:r>
          </a:p>
          <a:p>
            <a:endParaRPr lang="ru-RU" dirty="0"/>
          </a:p>
          <a:p>
            <a:r>
              <a:rPr lang="ru-RU" sz="3200" b="1" dirty="0">
                <a:solidFill>
                  <a:srgbClr val="008000"/>
                </a:solidFill>
              </a:rPr>
              <a:t>Принцесса,  кот,  гуси,  шапочка,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красная,   лебеди,  сапоги,  горошина.</a:t>
            </a:r>
          </a:p>
        </p:txBody>
      </p:sp>
      <p:pic>
        <p:nvPicPr>
          <p:cNvPr id="7" name="Содержимое 6" descr="1023470-9c2a0764964713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857628"/>
            <a:ext cx="1809755" cy="265923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857364"/>
            <a:ext cx="603075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Из какой сказки эти вещи:</a:t>
            </a:r>
          </a:p>
          <a:p>
            <a:endParaRPr lang="ru-RU" b="1" dirty="0"/>
          </a:p>
          <a:p>
            <a:pPr>
              <a:buFontTx/>
              <a:buChar char="-"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туфелька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стрела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невод</a:t>
            </a:r>
          </a:p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- печка</a:t>
            </a:r>
          </a:p>
        </p:txBody>
      </p:sp>
      <p:pic>
        <p:nvPicPr>
          <p:cNvPr id="7" name="Содержимое 6" descr="8544506-illustration-eines-fragezeichen-puzz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2714620"/>
            <a:ext cx="2657488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8588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Назовите автора. Выберите правильный ответ:</a:t>
            </a:r>
          </a:p>
          <a:p>
            <a:endParaRPr lang="ru-RU" sz="2800" b="1" dirty="0"/>
          </a:p>
          <a:p>
            <a:r>
              <a:rPr lang="ru-RU" sz="2800" b="1" dirty="0">
                <a:solidFill>
                  <a:srgbClr val="800000"/>
                </a:solidFill>
              </a:rPr>
              <a:t>А.С.Пушкин		«Кот в сапогах»</a:t>
            </a:r>
          </a:p>
          <a:p>
            <a:r>
              <a:rPr lang="ru-RU" sz="2800" b="1" dirty="0">
                <a:solidFill>
                  <a:srgbClr val="800000"/>
                </a:solidFill>
              </a:rPr>
              <a:t>Ш. Перро			«</a:t>
            </a:r>
            <a:r>
              <a:rPr lang="ru-RU" sz="2800" b="1" dirty="0" err="1">
                <a:solidFill>
                  <a:srgbClr val="800000"/>
                </a:solidFill>
              </a:rPr>
              <a:t>Федорино</a:t>
            </a:r>
            <a:r>
              <a:rPr lang="ru-RU" sz="2800" b="1" dirty="0">
                <a:solidFill>
                  <a:srgbClr val="800000"/>
                </a:solidFill>
              </a:rPr>
              <a:t> горе»</a:t>
            </a:r>
          </a:p>
          <a:p>
            <a:r>
              <a:rPr lang="ru-RU" sz="2800" b="1" dirty="0">
                <a:solidFill>
                  <a:srgbClr val="800000"/>
                </a:solidFill>
              </a:rPr>
              <a:t>К.И.Чуковский		«Сказка о золотом петушке»</a:t>
            </a:r>
            <a:r>
              <a:rPr lang="ru-RU" sz="2800" b="1" dirty="0">
                <a:solidFill>
                  <a:srgbClr val="00FF00"/>
                </a:solidFill>
              </a:rPr>
              <a:t>	</a:t>
            </a:r>
          </a:p>
        </p:txBody>
      </p:sp>
      <p:pic>
        <p:nvPicPr>
          <p:cNvPr id="7" name="Содержимое 6" descr="1043700-48200583180a0f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3" y="3781076"/>
            <a:ext cx="1714512" cy="285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043890" cy="2643206"/>
          </a:xfrm>
        </p:spPr>
        <p:txBody>
          <a:bodyPr>
            <a:normAutofit/>
          </a:bodyPr>
          <a:lstStyle/>
          <a:p>
            <a:r>
              <a:rPr lang="ru-RU" sz="9600" b="1" i="1" dirty="0">
                <a:solidFill>
                  <a:srgbClr val="CC0099"/>
                </a:solidFill>
              </a:rPr>
              <a:t>Молодцы!!!</a:t>
            </a:r>
          </a:p>
        </p:txBody>
      </p:sp>
      <p:pic>
        <p:nvPicPr>
          <p:cNvPr id="6" name="Рисунок 5" descr="my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471490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0974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«У тебя друзей немало			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 И живут они вокруг,	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Но из всех друзей хороших		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Книга - самый лучший друг!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Книга – друг твой и товарищ,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Мы берём её везде,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Ведь она тебе поможет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И в учёбе, и в труде.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Кто с книгой по свету шагает,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Кто с нею умеет дружить,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Тому эта книга всегда помогает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Учиться, работать и жить!»</a:t>
            </a:r>
          </a:p>
          <a:p>
            <a:endParaRPr lang="ru-RU" sz="2400" dirty="0"/>
          </a:p>
        </p:txBody>
      </p:sp>
      <p:pic>
        <p:nvPicPr>
          <p:cNvPr id="4" name="Рисунок 3" descr="192900_Skaz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571480"/>
            <a:ext cx="3786214" cy="501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Читайте книги!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Они вас многому научат!</a:t>
            </a:r>
          </a:p>
        </p:txBody>
      </p:sp>
      <p:pic>
        <p:nvPicPr>
          <p:cNvPr id="8" name="Рисунок 7" descr="1003486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428736"/>
            <a:ext cx="1824322" cy="249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917490_Bolshaya_kniga_skaz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143116"/>
            <a:ext cx="2786082" cy="389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Zhila_byla_skaz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071942"/>
            <a:ext cx="2032309" cy="264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bce69af0-b31d-11de-8829-000423c1865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500174"/>
            <a:ext cx="3227832" cy="475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800000"/>
                </a:solidFill>
              </a:rPr>
              <a:t>   Назовите любые сказки, которые вы знаете, только не повторяйте уже названные.</a:t>
            </a:r>
          </a:p>
        </p:txBody>
      </p:sp>
      <p:pic>
        <p:nvPicPr>
          <p:cNvPr id="5" name="Рисунок 4" descr="2544044-s-n-----n------n--n--n---noe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857496"/>
            <a:ext cx="32766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</a:t>
            </a:r>
            <a:r>
              <a:rPr lang="ru-RU" b="1" dirty="0">
                <a:solidFill>
                  <a:srgbClr val="FFFF00"/>
                </a:solidFill>
              </a:rPr>
              <a:t>Распределите сказки</a:t>
            </a:r>
            <a:r>
              <a:rPr lang="ru-RU" b="1" dirty="0">
                <a:solidFill>
                  <a:srgbClr val="0070C0"/>
                </a:solidFill>
              </a:rPr>
              <a:t>(«Гадкий утёнок», «Теремок», «Лиса и тетерев», «Кот в    сапогах», « Золушка», «</a:t>
            </a:r>
            <a:r>
              <a:rPr lang="ru-RU" b="1" dirty="0" err="1">
                <a:solidFill>
                  <a:srgbClr val="0070C0"/>
                </a:solidFill>
              </a:rPr>
              <a:t>Заюшкина</a:t>
            </a:r>
            <a:r>
              <a:rPr lang="ru-RU" b="1" dirty="0">
                <a:solidFill>
                  <a:srgbClr val="0070C0"/>
                </a:solidFill>
              </a:rPr>
              <a:t>  избушка») </a:t>
            </a:r>
            <a:r>
              <a:rPr lang="ru-RU" b="1" dirty="0">
                <a:solidFill>
                  <a:srgbClr val="FFFF00"/>
                </a:solidFill>
              </a:rPr>
              <a:t>по группам: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  1. Народные сказки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  2. Авторские сказки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опрос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1" y="3214686"/>
            <a:ext cx="2710817" cy="320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Назовите к какому виду сказок относятся следующие сказки:</a:t>
            </a: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« Лиса и журавль»,</a:t>
            </a: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« Каша из топора»,</a:t>
            </a: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« Снежная королева».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39625803_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024849"/>
            <a:ext cx="3357586" cy="461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Узнайте сказку по нескольким строчкам: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1. « Вот что, сынки: возьмите по стреле, выходите в чистое поле и стреляйте: куда стрелы упадут, там и судьба ваша…»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2. « Не пей братец, козлёночком станешь…»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3. «Жила-была маленькая девочка.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Мать любила её без памяти, а бабу-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</a:t>
            </a:r>
            <a:r>
              <a:rPr lang="ru-RU" b="1" dirty="0" err="1">
                <a:solidFill>
                  <a:srgbClr val="0070C0"/>
                </a:solidFill>
              </a:rPr>
              <a:t>шка</a:t>
            </a:r>
            <a:r>
              <a:rPr lang="ru-RU" b="1" dirty="0">
                <a:solidFill>
                  <a:srgbClr val="0070C0"/>
                </a:solidFill>
              </a:rPr>
              <a:t> ещё больше. Ко дню рождения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подарила ей бабушка красную шапочку.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С тех пор девочка всюду в ней ходила…» </a:t>
            </a:r>
          </a:p>
        </p:txBody>
      </p:sp>
      <p:pic>
        <p:nvPicPr>
          <p:cNvPr id="5" name="Рисунок 4" descr="question-mark4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95234"/>
            <a:ext cx="857256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 </a:t>
            </a:r>
            <a:r>
              <a:rPr lang="ru-RU" b="1" dirty="0">
                <a:solidFill>
                  <a:srgbClr val="0070C0"/>
                </a:solidFill>
              </a:rPr>
              <a:t>Поставьте против каждого сказочного чуда соответствующее ему изобретение: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-ковёр-самолет                  телевизор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-клубок ниток, по-             воздушный лайнер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 </a:t>
            </a:r>
            <a:r>
              <a:rPr lang="ru-RU" b="1" dirty="0" err="1">
                <a:solidFill>
                  <a:srgbClr val="C00000"/>
                </a:solidFill>
              </a:rPr>
              <a:t>казывающий</a:t>
            </a:r>
            <a:r>
              <a:rPr lang="ru-RU" b="1" dirty="0">
                <a:solidFill>
                  <a:srgbClr val="C00000"/>
                </a:solidFill>
              </a:rPr>
              <a:t> дорогу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-чудо-зеркальце                 компас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 -перо Жар-птицы              прожектор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             </a:t>
            </a:r>
          </a:p>
        </p:txBody>
      </p:sp>
      <p:pic>
        <p:nvPicPr>
          <p:cNvPr id="5" name="Рисунок 4" descr="0002356526-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000504"/>
            <a:ext cx="1881194" cy="20693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0000FF"/>
                </a:solidFill>
              </a:rPr>
              <a:t>Физкультминутка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По сказочной дорожке 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Шагают наши ножки.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На пенёчек мы присели,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Вкусных пирожков поели.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Вдруг из леса вышел волк,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Он зубами </a:t>
            </a:r>
            <a:r>
              <a:rPr lang="ru-RU" sz="2400" b="1" dirty="0" err="1">
                <a:solidFill>
                  <a:srgbClr val="0000FF"/>
                </a:solidFill>
              </a:rPr>
              <a:t>клацкнул</a:t>
            </a:r>
            <a:r>
              <a:rPr lang="ru-RU" sz="2400" b="1" dirty="0">
                <a:solidFill>
                  <a:srgbClr val="0000FF"/>
                </a:solidFill>
              </a:rPr>
              <a:t> –щёлк.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Но мы не растерялись,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>От волка все умчались.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Вол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786190"/>
            <a:ext cx="2071702" cy="285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618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85926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1285884"/>
          </a:xfrm>
        </p:spPr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5918" y="1571612"/>
            <a:ext cx="715272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Исправьте ошибки в названиях сказок:</a:t>
            </a:r>
          </a:p>
          <a:p>
            <a:endParaRPr lang="ru-RU" b="1" dirty="0"/>
          </a:p>
          <a:p>
            <a:r>
              <a:rPr lang="ru-RU" sz="3200" b="1" dirty="0">
                <a:solidFill>
                  <a:srgbClr val="008000"/>
                </a:solidFill>
              </a:rPr>
              <a:t>1. «Снежная принцесса»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2. «Мальчик и </a:t>
            </a:r>
            <a:r>
              <a:rPr lang="ru-RU" sz="3200" b="1" dirty="0" err="1">
                <a:solidFill>
                  <a:srgbClr val="008000"/>
                </a:solidFill>
              </a:rPr>
              <a:t>Карлсон</a:t>
            </a:r>
            <a:r>
              <a:rPr lang="ru-RU" sz="3200" b="1" dirty="0">
                <a:solidFill>
                  <a:srgbClr val="008000"/>
                </a:solidFill>
              </a:rPr>
              <a:t>»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3. «Гадкий цыплёнок»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4. «Луковый мальчик»</a:t>
            </a:r>
          </a:p>
        </p:txBody>
      </p:sp>
      <p:pic>
        <p:nvPicPr>
          <p:cNvPr id="7" name="Содержимое 6" descr="vzija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40" y="2733655"/>
            <a:ext cx="2000264" cy="293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Задание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571481"/>
            <a:ext cx="5486630" cy="6286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FF00"/>
                </a:solidFill>
              </a:rPr>
              <a:t>Отгадайте загадки: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1. Возле леса на опушке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Трое их живёт в избушке.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Там три стула и три кружки,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Три кровати, три подушки,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Угадайте без подсказки-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Кто герои этой сказки?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2. Появилась девочка в чашечке цветка,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 была та девочка чуть больше ноготка.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 ореховой скорлупке та девочка спала.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 маленькую ласточку от холода спасла.</a:t>
            </a:r>
          </a:p>
        </p:txBody>
      </p:sp>
      <p:pic>
        <p:nvPicPr>
          <p:cNvPr id="6" name="Рисунок 5" descr="400_F_12047517_Tw4yCzmgiu8L4HbP2DwjkSSVLhoEqRp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500174"/>
            <a:ext cx="278608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633</Words>
  <Application>Microsoft Macintosh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Путешествие в сказку</vt:lpstr>
      <vt:lpstr>Задание  1</vt:lpstr>
      <vt:lpstr>Задание 2</vt:lpstr>
      <vt:lpstr>Задание 3</vt:lpstr>
      <vt:lpstr>Задание 4</vt:lpstr>
      <vt:lpstr>Задание 5</vt:lpstr>
      <vt:lpstr>Физкультминутка</vt:lpstr>
      <vt:lpstr>Задание 6</vt:lpstr>
      <vt:lpstr>Задание 7</vt:lpstr>
      <vt:lpstr>Презентация PowerPoint</vt:lpstr>
      <vt:lpstr>Презентация PowerPoint</vt:lpstr>
      <vt:lpstr>Задание 8</vt:lpstr>
      <vt:lpstr>Задание 9</vt:lpstr>
      <vt:lpstr>Задание 10</vt:lpstr>
      <vt:lpstr>Молодцы!!!</vt:lpstr>
      <vt:lpstr>Презентация PowerPoint</vt:lpstr>
      <vt:lpstr>Читайте книги! Они вас многому научат!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</dc:title>
  <dc:creator>Яночка</dc:creator>
  <cp:lastModifiedBy>Пользователь Microsoft Office</cp:lastModifiedBy>
  <cp:revision>60</cp:revision>
  <dcterms:created xsi:type="dcterms:W3CDTF">2011-06-13T05:58:57Z</dcterms:created>
  <dcterms:modified xsi:type="dcterms:W3CDTF">2022-02-11T09:08:51Z</dcterms:modified>
</cp:coreProperties>
</file>