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65"/>
    <p:restoredTop sz="94747"/>
  </p:normalViewPr>
  <p:slideViewPr>
    <p:cSldViewPr snapToGrid="0" snapToObjects="1">
      <p:cViewPr varScale="1">
        <p:scale>
          <a:sx n="68" d="100"/>
          <a:sy n="68" d="100"/>
        </p:scale>
        <p:origin x="24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6271D-0045-824A-B722-18C6DEBED4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Работа с мозаикой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71DAE3-FB78-BA47-AB31-256EB18D48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91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D4F3AC-0D5D-234C-85A1-3CFF0ACF5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0" y="505479"/>
            <a:ext cx="6534150" cy="58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5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683A76-2BD0-654B-99CD-1035E6DFF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49044"/>
            <a:ext cx="6825162" cy="645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71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DBF809-DBC6-0C46-BF77-081BA4000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0" y="488950"/>
            <a:ext cx="79121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2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C08C6D-2EA7-A44A-867A-73743D467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52500"/>
            <a:ext cx="7010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0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737D59-2857-3844-9BC7-FEB09DF57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248" y="590550"/>
            <a:ext cx="9624601" cy="560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1118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4</TotalTime>
  <Words>3</Words>
  <Application>Microsoft Macintosh PowerPoint</Application>
  <PresentationFormat>Широкоэкранный</PresentationFormat>
  <Paragraphs>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Легкий дым</vt:lpstr>
      <vt:lpstr>Работа с мозаикой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мозаикой</dc:title>
  <dc:creator>Microsoft Office User</dc:creator>
  <cp:lastModifiedBy>Microsoft Office User</cp:lastModifiedBy>
  <cp:revision>1</cp:revision>
  <dcterms:created xsi:type="dcterms:W3CDTF">2020-09-21T17:25:16Z</dcterms:created>
  <dcterms:modified xsi:type="dcterms:W3CDTF">2020-09-21T17:29:29Z</dcterms:modified>
</cp:coreProperties>
</file>