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5" d="100"/>
          <a:sy n="75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B470E1-D083-4242-80D9-971EB29E9A12}" type="datetimeFigureOut">
              <a:rPr lang="ru-RU" smtClean="0"/>
              <a:pPr/>
              <a:t>09.02.2009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80%20&#1063;&#1077;&#1084;&#1091;%20&#1091;&#1095;&#1072;&#1090;%20&#1074;%20&#1096;&#1082;&#1086;&#1083;&#1077;.mp3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&#1044;&#1080;&#1076;&#1072;&#1082;&#1090;&#1080;&#1095;&#1077;&#1089;&#1082;&#1080;&#1081;%20&#1084;&#1072;&#1090;&#1077;&#1088;&#1080;&#1072;&#1083;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gi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696085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 детства дружбой дорожить учат в школе…</a:t>
            </a:r>
            <a:endParaRPr lang="ru-RU" sz="4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" name="080 Чему 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304800" cy="304800"/>
          </a:xfrm>
          <a:prstGeom prst="rect">
            <a:avLst/>
          </a:prstGeom>
        </p:spPr>
      </p:pic>
      <p:pic>
        <p:nvPicPr>
          <p:cNvPr id="8" name="Picture 5" descr="iz068_top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8643998" cy="316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8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00B050"/>
                </a:solidFill>
              </a:rPr>
              <a:t>Могут ли руки помочь  подружиться?</a:t>
            </a:r>
            <a:endParaRPr lang="ru-RU" sz="44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5026029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3500" b="1" i="1" dirty="0" smtClean="0">
                <a:solidFill>
                  <a:srgbClr val="7030A0"/>
                </a:solidFill>
              </a:rPr>
              <a:t>Потрогайте руки друг друга. </a:t>
            </a:r>
          </a:p>
          <a:p>
            <a:r>
              <a:rPr lang="ru-RU" sz="3500" b="1" i="1" dirty="0" smtClean="0"/>
              <a:t>  Что можно о них сказать?</a:t>
            </a:r>
          </a:p>
          <a:p>
            <a:r>
              <a:rPr lang="ru-RU" sz="3500" b="1" i="1" dirty="0" smtClean="0"/>
              <a:t>- </a:t>
            </a:r>
            <a:r>
              <a:rPr lang="ru-RU" sz="3500" b="1" i="1" dirty="0" smtClean="0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r>
              <a:rPr lang="ru-RU" sz="3500" b="1" i="1" dirty="0" smtClean="0"/>
              <a:t>  Что вы чувствуете?</a:t>
            </a:r>
            <a:endParaRPr lang="ru-RU" sz="3500" b="1" i="1" dirty="0"/>
          </a:p>
        </p:txBody>
      </p:sp>
      <p:pic>
        <p:nvPicPr>
          <p:cNvPr id="5" name="Рисунок 4" descr="F:\CLIPART8\J034330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857628"/>
            <a:ext cx="21431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7\J0324618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785794"/>
            <a:ext cx="1790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280400" cy="559278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b="1" dirty="0" smtClean="0"/>
              <a:t>1. Один за всех и все за одного.</a:t>
            </a:r>
          </a:p>
          <a:p>
            <a:pPr>
              <a:buNone/>
            </a:pPr>
            <a:r>
              <a:rPr lang="ru-RU" b="1" dirty="0" smtClean="0"/>
              <a:t>2. Уважайте друг друга и помогайте друг другу.</a:t>
            </a:r>
          </a:p>
          <a:p>
            <a:pPr>
              <a:buNone/>
            </a:pPr>
            <a:r>
              <a:rPr lang="ru-RU" b="1" dirty="0" smtClean="0"/>
              <a:t>3. Радуйтесь вместе с друзьями.</a:t>
            </a:r>
          </a:p>
          <a:p>
            <a:pPr>
              <a:buNone/>
            </a:pPr>
            <a:r>
              <a:rPr lang="ru-RU" b="1" dirty="0" smtClean="0"/>
              <a:t>4. Не обижайте друзей и всех, кто вас окружает.</a:t>
            </a:r>
          </a:p>
          <a:p>
            <a:pPr>
              <a:buNone/>
            </a:pPr>
            <a:r>
              <a:rPr lang="ru-RU" b="1" dirty="0" smtClean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>
              <a:buNone/>
            </a:pPr>
            <a:r>
              <a:rPr lang="ru-RU" b="1" dirty="0" smtClean="0"/>
              <a:t>6. Берегите друзей, ведь друга потерять </a:t>
            </a:r>
          </a:p>
          <a:p>
            <a:pPr>
              <a:buNone/>
            </a:pPr>
            <a:r>
              <a:rPr lang="ru-RU" b="1" dirty="0" smtClean="0"/>
              <a:t>легко. Старый друг лучше новых двух.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1857356" y="214290"/>
            <a:ext cx="478634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Основные законы дружбы:</a:t>
            </a:r>
            <a:endParaRPr lang="ru-RU" b="1" i="1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Picture 2" descr="H:\кАРТИНКИ\Из мультфильмов\POOHP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00504"/>
            <a:ext cx="1714512" cy="2640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85926"/>
            <a:ext cx="721523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Ребята, давайте жить дружно!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Администратор\Рабочий стол\Анимации\анимашки\Cartoon Animals\AN01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357454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6058"/>
            <a:ext cx="8640763" cy="32147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93" name="WordArt 21"/>
          <p:cNvSpPr>
            <a:spLocks noChangeArrowheads="1" noChangeShapeType="1" noTextEdit="1"/>
          </p:cNvSpPr>
          <p:nvPr/>
        </p:nvSpPr>
        <p:spPr bwMode="auto">
          <a:xfrm>
            <a:off x="500034" y="404813"/>
            <a:ext cx="5943629" cy="103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Друг, товарищ. Это кто?</a:t>
            </a:r>
          </a:p>
        </p:txBody>
      </p:sp>
      <p:pic>
        <p:nvPicPr>
          <p:cNvPr id="9" name="Рисунок 8" descr="F:\CLIPART8\J034331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356"/>
            <a:ext cx="2428892" cy="173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663300"/>
                </a:solidFill>
              </a:rPr>
              <a:t/>
            </a:r>
            <a:br>
              <a:rPr lang="ru-RU" sz="4000" b="1" i="1" dirty="0">
                <a:solidFill>
                  <a:srgbClr val="663300"/>
                </a:solidFill>
              </a:rPr>
            </a:br>
            <a:endParaRPr lang="ru-RU" sz="6600" b="1" i="1" dirty="0">
              <a:solidFill>
                <a:srgbClr val="66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1" y="500042"/>
            <a:ext cx="5357851" cy="438626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dirty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167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Дружба</a:t>
            </a:r>
          </a:p>
        </p:txBody>
      </p:sp>
      <p:pic>
        <p:nvPicPr>
          <p:cNvPr id="6" name="Picture 2" descr="C:\Documents and Settings\Администратор\Рабочий стол\Анимации\анимашки\KIDS\AN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876"/>
            <a:ext cx="2071702" cy="2914837"/>
          </a:xfrm>
          <a:prstGeom prst="rect">
            <a:avLst/>
          </a:prstGeom>
          <a:noFill/>
        </p:spPr>
      </p:pic>
      <p:pic>
        <p:nvPicPr>
          <p:cNvPr id="7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62" y="3571876"/>
            <a:ext cx="2824190" cy="25669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57158" y="642918"/>
            <a:ext cx="7921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Garamond" pitchFamily="18" charset="0"/>
              </a:rPr>
              <a:t>Ребята, оцените себя! В каждом утверждении вместо слов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НАСТОЯЩИЙ ДРУГ</a:t>
            </a:r>
            <a:r>
              <a:rPr lang="ru-RU" sz="2400" b="1" dirty="0">
                <a:latin typeface="Garamond" pitchFamily="18" charset="0"/>
              </a:rPr>
              <a:t> поставьте короткое слово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Я</a:t>
            </a:r>
            <a:r>
              <a:rPr lang="ru-RU" sz="2400" b="1" dirty="0">
                <a:latin typeface="Garamond" pitchFamily="18" charset="0"/>
              </a:rPr>
              <a:t>. Ну как, получается? Прочитайте нам …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28596" y="2071687"/>
            <a:ext cx="83518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 </a:t>
            </a:r>
            <a:r>
              <a:rPr lang="ru-RU" sz="2000" b="1" dirty="0">
                <a:solidFill>
                  <a:schemeClr val="accent2"/>
                </a:solidFill>
              </a:rPr>
              <a:t>это тот, кто никогда не обманывает своего друга.</a:t>
            </a:r>
          </a:p>
          <a:p>
            <a:endParaRPr lang="ru-RU" sz="2000" b="1" dirty="0">
              <a:solidFill>
                <a:schemeClr val="accent2"/>
              </a:solidFill>
            </a:endParaRPr>
          </a:p>
          <a:p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2"/>
                </a:solidFill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с кем всегда интересно и никогда не скучно.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accent2"/>
                </a:solidFill>
              </a:rPr>
              <a:t>это тот, кто постарается защитить от обидчика.</a:t>
            </a:r>
            <a:r>
              <a:rPr lang="ru-RU" sz="2000" dirty="0"/>
              <a:t> </a:t>
            </a:r>
          </a:p>
          <a:p>
            <a:endParaRPr lang="ru-RU" sz="2800" dirty="0"/>
          </a:p>
        </p:txBody>
      </p:sp>
      <p:pic>
        <p:nvPicPr>
          <p:cNvPr id="4" name="Рисунок 3" descr="F:\CLIPART8\J034339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85776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7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571480"/>
            <a:ext cx="1209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85720" y="2143116"/>
            <a:ext cx="85661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Какие пословицы о дружбе вы знаете?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85852" y="4286256"/>
            <a:ext cx="4786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>
                <a:hlinkClick r:id="rId2" action="ppaction://hlinkfile"/>
              </a:rPr>
              <a:t>Объясни пословицу</a:t>
            </a:r>
            <a:endParaRPr lang="ru-RU" sz="1200" b="1" i="1" dirty="0"/>
          </a:p>
        </p:txBody>
      </p:sp>
      <p:pic>
        <p:nvPicPr>
          <p:cNvPr id="5" name="Рисунок 4" descr="F:\CLIPART8\J0343363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2071702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6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14818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29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143380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397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8572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Нет друга – ищи, а нашёл- …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Друзья познаются в …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имей сто рублей, а …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Старый друг лучше…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Закончи пословицу: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без друзей, что …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Дружба не гриб, в лесу…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7" y="3929066"/>
            <a:ext cx="2535220" cy="2143140"/>
          </a:xfrm>
          <a:prstGeom prst="rect">
            <a:avLst/>
          </a:prstGeom>
          <a:noFill/>
        </p:spPr>
      </p:pic>
      <p:pic>
        <p:nvPicPr>
          <p:cNvPr id="1027" name="Picture 3" descr="H:\кАРТИНКИ\Картинки из интернета\Рисунок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000264" cy="199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 С КЕМ ВЫ ДРУЖИТЕ?!</a:t>
            </a:r>
            <a:endParaRPr lang="ru-RU" sz="4400" dirty="0"/>
          </a:p>
        </p:txBody>
      </p:sp>
      <p:pic>
        <p:nvPicPr>
          <p:cNvPr id="4" name="Рисунок 3" descr="F:\CLIPART6\J02975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857364"/>
            <a:ext cx="1928826" cy="203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143140" cy="209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71612"/>
            <a:ext cx="2000264" cy="183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572008"/>
            <a:ext cx="2024064" cy="17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3857628"/>
            <a:ext cx="219075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7" y="4572008"/>
            <a:ext cx="1734890" cy="201775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r>
              <a:rPr lang="ru-RU" sz="4400" dirty="0" smtClean="0"/>
              <a:t>С ЧЕГО НАЧИНАЕТСЯ ДРУЖБА?</a:t>
            </a:r>
            <a:endParaRPr lang="ru-RU" sz="4400" dirty="0"/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57697" y="3000372"/>
            <a:ext cx="304800" cy="304800"/>
          </a:xfrm>
          <a:prstGeom prst="rect">
            <a:avLst/>
          </a:prstGeom>
        </p:spPr>
      </p:pic>
      <p:pic>
        <p:nvPicPr>
          <p:cNvPr id="2050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071678"/>
            <a:ext cx="3352800" cy="396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H:\кАРТИНКИ\Из мультфильмов\ELFSQU_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928802"/>
            <a:ext cx="3286148" cy="4081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</a:t>
            </a:r>
            <a:r>
              <a:rPr lang="ru-RU" sz="4400" b="1" normalizeH="1" dirty="0" smtClean="0"/>
              <a:t>Мимическая   гимнастика</a:t>
            </a:r>
            <a:endParaRPr lang="ru-RU" sz="4400" b="1" normalizeH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</a:t>
            </a:r>
            <a:r>
              <a:rPr lang="ru-RU" sz="4020" b="1" i="1" dirty="0" smtClean="0">
                <a:solidFill>
                  <a:srgbClr val="0070C0"/>
                </a:solidFill>
              </a:rPr>
              <a:t>Улыбнитесь друг другу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примите такое выражение лица, какое должно быть у дружелюбно настроенного человека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какое выражение лица бывает у враждебно настроенного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3" name="Picture 5" descr="F:\CLIPART8\J03431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86388"/>
            <a:ext cx="1643074" cy="1357322"/>
          </a:xfrm>
          <a:prstGeom prst="rect">
            <a:avLst/>
          </a:prstGeom>
          <a:noFill/>
        </p:spPr>
      </p:pic>
      <p:pic>
        <p:nvPicPr>
          <p:cNvPr id="7175" name="Picture 7" descr="F:\CLIPART8\J034319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1714512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382</Words>
  <Application>Microsoft Office PowerPoint</Application>
  <PresentationFormat>Экран (4:3)</PresentationFormat>
  <Paragraphs>56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 </vt:lpstr>
      <vt:lpstr>Слайд 4</vt:lpstr>
      <vt:lpstr>Слайд 5</vt:lpstr>
      <vt:lpstr>Слайд 6</vt:lpstr>
      <vt:lpstr>А С КЕМ ВЫ ДРУЖИТЕ?!</vt:lpstr>
      <vt:lpstr>С ЧЕГО НАЧИНАЕТСЯ ДРУЖБА?</vt:lpstr>
      <vt:lpstr>      Мимическая   гимнастика</vt:lpstr>
      <vt:lpstr>Могут ли руки помочь  подружиться?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34</cp:revision>
  <dcterms:created xsi:type="dcterms:W3CDTF">2009-01-11T07:29:29Z</dcterms:created>
  <dcterms:modified xsi:type="dcterms:W3CDTF">2009-02-09T06:14:50Z</dcterms:modified>
</cp:coreProperties>
</file>