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2" r:id="rId4"/>
    <p:sldId id="303" r:id="rId5"/>
    <p:sldId id="296" r:id="rId6"/>
    <p:sldId id="279" r:id="rId7"/>
    <p:sldId id="317" r:id="rId8"/>
    <p:sldId id="323" r:id="rId9"/>
    <p:sldId id="304" r:id="rId10"/>
    <p:sldId id="287" r:id="rId11"/>
    <p:sldId id="297" r:id="rId12"/>
    <p:sldId id="324" r:id="rId13"/>
    <p:sldId id="278" r:id="rId14"/>
    <p:sldId id="325" r:id="rId15"/>
    <p:sldId id="265" r:id="rId16"/>
    <p:sldId id="319" r:id="rId17"/>
    <p:sldId id="316" r:id="rId18"/>
    <p:sldId id="312" r:id="rId19"/>
    <p:sldId id="311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FF"/>
    <a:srgbClr val="A9D8E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7" d="100"/>
          <a:sy n="87" d="100"/>
        </p:scale>
        <p:origin x="-14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D9100C4-3DFE-4DB0-B9F0-B028B6D7710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27E06F-0A41-45CA-9A96-A16C43F0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69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E2D4-B8DB-4AF1-987B-2B5A66CB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66B7-3F14-4196-A8AA-9B165AC1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DFFC-FE83-4B72-9929-AE63B4F38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0FC9-CD90-4AAD-A5DB-A3C763C9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EEB5-F6D5-4669-8C6B-2BA6BE3CA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71C0-C335-4476-AE84-74B8D6DC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79AEA-A4E6-4764-A93C-C238B3F62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9745-16EE-4D67-BB38-E8BA32F1A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26F9-F138-4A6B-8864-6EE785C9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5ECC-D72F-49FD-B09E-2A91847A7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E966-8033-43F1-944C-C9BE8E6E1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4E62F87-65D0-4141-A8FA-4CCE8879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-g.ru/uploads/www_rs_g_ru/image_upload/102683/medium/slide0014_image021.jpg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hyperlink" Target="http://900igr.net/Detskie_prezentatsii/nasekomye_i_ptitsy/Ptitsy_1.files/slide0003_image0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etskie_prezentatsii/biologiya/Domashnie_5.files/slide0011_image017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kakadu.509.com1.ru:8018/WWW/zooclub/birds/374.jpg" TargetMode="External"/><Relationship Id="rId4" Type="http://schemas.openxmlformats.org/officeDocument/2006/relationships/hyperlink" Target="http://s61.radikal.ru/i171/0905/c6/fd54e1640a27.jpg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28688" y="1714500"/>
            <a:ext cx="7077075" cy="343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Размножение и развитие птиц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00063" y="1000125"/>
            <a:ext cx="32861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429250" y="1000125"/>
            <a:ext cx="3165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500063" y="4000500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000500"/>
            <a:ext cx="3267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357188" y="0"/>
            <a:ext cx="8643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Для нормального развития птенцов необходим обогрев яйца. Этот процесс называется инкубацией. Чем больше птица, тем дольше она и насиживает яйца.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00063" y="342900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Камышница – 22 дня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5500688" y="357187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Славка – 11 дней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571500" y="635793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Пеночка – 13 дней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5429250" y="6357938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Чомга – 28 дней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allAtOnce"/>
      <p:bldP spid="22536" grpId="0" build="allAtOnce"/>
      <p:bldP spid="22537" grpId="0" build="allAtOnce"/>
      <p:bldP spid="2253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85750" y="4857750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 яйце имеется все необходимое для развития зародыша. Развиваясь, зародыш постепенно занимает почти все пространство внутри скорлупы.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8786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142875"/>
            <a:ext cx="5472113" cy="996950"/>
          </a:xfrm>
        </p:spPr>
        <p:txBody>
          <a:bodyPr/>
          <a:lstStyle/>
          <a:p>
            <a:r>
              <a:rPr lang="ru-RU" b="1" u="sng" smtClean="0">
                <a:latin typeface="Classic Russian"/>
              </a:rPr>
              <a:t>Виды птенцов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95288" y="1412875"/>
            <a:ext cx="244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птенцовые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435600" y="1412875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выводковые</a:t>
            </a:r>
          </a:p>
        </p:txBody>
      </p:sp>
      <p:sp>
        <p:nvSpPr>
          <p:cNvPr id="35845" name="Line 15"/>
          <p:cNvSpPr>
            <a:spLocks noChangeShapeType="1"/>
          </p:cNvSpPr>
          <p:nvPr/>
        </p:nvSpPr>
        <p:spPr bwMode="auto">
          <a:xfrm flipH="1">
            <a:off x="3348038" y="1125538"/>
            <a:ext cx="792162" cy="5032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16"/>
          <p:cNvSpPr>
            <a:spLocks noChangeShapeType="1"/>
          </p:cNvSpPr>
          <p:nvPr/>
        </p:nvSpPr>
        <p:spPr bwMode="auto">
          <a:xfrm>
            <a:off x="4859338" y="1125538"/>
            <a:ext cx="647700" cy="5032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95288" y="2133600"/>
            <a:ext cx="3097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голые, слепые, беспомощные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5219700" y="2133600"/>
            <a:ext cx="367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зрячие, с перьями, самостоятельные</a:t>
            </a:r>
          </a:p>
        </p:txBody>
      </p:sp>
      <p:pic>
        <p:nvPicPr>
          <p:cNvPr id="35849" name="Picture 19" descr="e61066d9bef2eb6666875cbe52b87c27"/>
          <p:cNvPicPr>
            <a:picLocks noChangeAspect="1" noChangeArrowheads="1"/>
          </p:cNvPicPr>
          <p:nvPr/>
        </p:nvPicPr>
        <p:blipFill>
          <a:blip r:embed="rId2"/>
          <a:srcRect l="22685" b="21748"/>
          <a:stretch>
            <a:fillRect/>
          </a:stretch>
        </p:blipFill>
        <p:spPr bwMode="auto">
          <a:xfrm>
            <a:off x="6084888" y="3213100"/>
            <a:ext cx="25209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0" descr="12679520699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868863"/>
            <a:ext cx="221773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2" descr="4218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213100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4" descr="66263"/>
          <p:cNvPicPr>
            <a:picLocks noChangeAspect="1" noChangeArrowheads="1"/>
          </p:cNvPicPr>
          <p:nvPr/>
        </p:nvPicPr>
        <p:blipFill>
          <a:blip r:embed="rId5"/>
          <a:srcRect l="11333" t="14847" r="25667" b="7570"/>
          <a:stretch>
            <a:fillRect/>
          </a:stretch>
        </p:blipFill>
        <p:spPr bwMode="auto">
          <a:xfrm>
            <a:off x="2195513" y="4365625"/>
            <a:ext cx="23764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5" descr="мм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260350"/>
            <a:ext cx="1209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26" descr="800px-hatching"/>
          <p:cNvPicPr>
            <a:picLocks noChangeAspect="1" noChangeArrowheads="1"/>
          </p:cNvPicPr>
          <p:nvPr/>
        </p:nvPicPr>
        <p:blipFill>
          <a:blip r:embed="rId7">
            <a:lum bright="18000" contrast="48000"/>
          </a:blip>
          <a:srcRect/>
          <a:stretch>
            <a:fillRect/>
          </a:stretch>
        </p:blipFill>
        <p:spPr bwMode="auto">
          <a:xfrm>
            <a:off x="250825" y="188913"/>
            <a:ext cx="17414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27" descr="6c667167cfc29d13b3276aec4040eb2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196975"/>
            <a:ext cx="2143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28" descr="Photo 70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57340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30" descr="100050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3573463"/>
            <a:ext cx="1565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31" descr="RP2Cza2wY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5373688"/>
            <a:ext cx="15478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птенцов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80645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572000" y="5013325"/>
            <a:ext cx="4249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Птенцы гнездового типа:</a:t>
            </a:r>
          </a:p>
          <a:p>
            <a:pPr algn="ctr"/>
            <a:r>
              <a:rPr lang="ru-RU">
                <a:latin typeface="Arial Black" pitchFamily="34" charset="0"/>
              </a:rPr>
              <a:t>неоперённые, беспомощные;</a:t>
            </a:r>
          </a:p>
          <a:p>
            <a:pPr algn="ctr"/>
            <a:r>
              <a:rPr lang="ru-RU">
                <a:latin typeface="Arial Black" pitchFamily="34" charset="0"/>
              </a:rPr>
              <a:t>родители согревают их своим </a:t>
            </a:r>
          </a:p>
          <a:p>
            <a:pPr algn="ctr"/>
            <a:r>
              <a:rPr lang="ru-RU">
                <a:latin typeface="Arial Black" pitchFamily="34" charset="0"/>
              </a:rPr>
              <a:t>телом и усиленно кормят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642938" y="5000625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Птенцы выводкового типа: оперенные, вполне сформировавшиеся, могут следовать за матерью.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121400" cy="1139825"/>
          </a:xfrm>
        </p:spPr>
        <p:txBody>
          <a:bodyPr/>
          <a:lstStyle/>
          <a:p>
            <a:r>
              <a:rPr lang="ru-RU" sz="6000" b="1" u="sng" smtClean="0">
                <a:latin typeface="Classic Russian"/>
              </a:rPr>
              <a:t>Птенцы</a:t>
            </a:r>
          </a:p>
        </p:txBody>
      </p:sp>
      <p:pic>
        <p:nvPicPr>
          <p:cNvPr id="40963" name="Picture 14" descr="163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31940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5" descr="645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85750"/>
            <a:ext cx="25431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7" descr="35979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34750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9" descr="p166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3"/>
            <a:ext cx="2540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1248851202_animals_14"/>
          <p:cNvPicPr>
            <a:picLocks noChangeAspect="1" noChangeArrowheads="1"/>
          </p:cNvPicPr>
          <p:nvPr/>
        </p:nvPicPr>
        <p:blipFill>
          <a:blip r:embed="rId6"/>
          <a:srcRect l="21527" r="11807" b="8736"/>
          <a:stretch>
            <a:fillRect/>
          </a:stretch>
        </p:blipFill>
        <p:spPr bwMode="auto">
          <a:xfrm>
            <a:off x="6443663" y="4365625"/>
            <a:ext cx="248443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0" descr="pYNPmZVj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573463"/>
            <a:ext cx="2528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стра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2938"/>
            <a:ext cx="8915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71688" y="5286375"/>
            <a:ext cx="5153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Заботятся о потомстве самцы:</a:t>
            </a:r>
          </a:p>
          <a:p>
            <a:pPr algn="ctr"/>
            <a:r>
              <a:rPr lang="ru-RU">
                <a:latin typeface="Arial Black" pitchFamily="34" charset="0"/>
              </a:rPr>
              <a:t>императорский пингвин, страусовые,</a:t>
            </a:r>
          </a:p>
          <a:p>
            <a:pPr algn="ctr"/>
            <a:r>
              <a:rPr lang="ru-RU">
                <a:latin typeface="Arial Black" pitchFamily="34" charset="0"/>
              </a:rPr>
              <a:t>сорная курица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Яйцо обыкновенной кукушки в гнезде садовой камышовки. Западная Сибирь, Новосибирс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0350"/>
            <a:ext cx="2736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9"/>
          <p:cNvSpPr>
            <a:spLocks noChangeArrowheads="1"/>
          </p:cNvSpPr>
          <p:nvPr/>
        </p:nvSpPr>
        <p:spPr bwMode="auto">
          <a:xfrm>
            <a:off x="2700338" y="2349500"/>
            <a:ext cx="2871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Гнездо садовой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камышовки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 яйцом кукушки.</a:t>
            </a:r>
            <a:r>
              <a:rPr lang="ru-RU"/>
              <a:t> </a:t>
            </a:r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356100" y="3933825"/>
            <a:ext cx="4610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Кукушонок выбрасывает последнее яйцо из гнезда садовой камышовки.</a:t>
            </a:r>
            <a:r>
              <a:rPr lang="ru-RU" sz="1700" b="1">
                <a:solidFill>
                  <a:srgbClr val="993300"/>
                </a:solidFill>
              </a:rPr>
              <a:t> </a:t>
            </a:r>
            <a:endParaRPr lang="ru-RU"/>
          </a:p>
        </p:txBody>
      </p:sp>
      <p:pic>
        <p:nvPicPr>
          <p:cNvPr id="48133" name="Picture 17" descr="Суточный птенец обыкновенной кукушки. &#10;Западная Сибирь. Новосибирск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503363"/>
            <a:ext cx="3168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9" descr="Кукушонок в гнезде садовой камышовки. &#10;Западная Сибирь, Новосибирс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429000"/>
            <a:ext cx="23542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20"/>
          <p:cNvSpPr>
            <a:spLocks noChangeArrowheads="1"/>
          </p:cNvSpPr>
          <p:nvPr/>
        </p:nvSpPr>
        <p:spPr bwMode="auto">
          <a:xfrm>
            <a:off x="3276600" y="5661025"/>
            <a:ext cx="355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Кукушонок в гнезде</a:t>
            </a:r>
          </a:p>
          <a:p>
            <a:r>
              <a:rPr lang="ru-RU" sz="2400" b="1">
                <a:solidFill>
                  <a:schemeClr val="accent2"/>
                </a:solidFill>
              </a:rPr>
              <a:t> садовой камышовки.</a:t>
            </a:r>
            <a:r>
              <a:rPr lang="ru-RU"/>
              <a:t> </a:t>
            </a:r>
          </a:p>
        </p:txBody>
      </p:sp>
      <p:pic>
        <p:nvPicPr>
          <p:cNvPr id="48136" name="Picture 22" descr="click?url=http%3A%2F%2Fnn-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5888"/>
            <a:ext cx="207803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68313" y="765175"/>
            <a:ext cx="84248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chemeClr val="accent2"/>
                </a:solidFill>
              </a:rPr>
              <a:t>     Птицы не относятся к числу млекопитающих, они вскармливают своих новорожденных птенцов различными насекомыми, червячками, личинками. Поэтому и выражение «птичье молоко» чаще всего означает какой-то невиданный продукт, которого нет в реальности.</a:t>
            </a:r>
            <a:r>
              <a:rPr lang="ru-RU"/>
              <a:t> 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331913" y="260350"/>
            <a:ext cx="5303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66"/>
                </a:solidFill>
              </a:rPr>
              <a:t>Бывает ли птичье молоко?</a:t>
            </a:r>
          </a:p>
        </p:txBody>
      </p:sp>
      <p:pic>
        <p:nvPicPr>
          <p:cNvPr id="49156" name="Picture 6" descr="ptah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141663"/>
            <a:ext cx="2967038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tah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01988"/>
            <a:ext cx="467995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8143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1. Какая птица насиживает своих птенцов зимой?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клест</a:t>
            </a:r>
          </a:p>
          <a:p>
            <a:pPr algn="just"/>
            <a:r>
              <a:rPr lang="ru-RU" b="1"/>
              <a:t>2. Какие птицы создают пары только на сезон?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воробьиные</a:t>
            </a:r>
          </a:p>
          <a:p>
            <a:pPr algn="just"/>
            <a:r>
              <a:rPr lang="ru-RU" b="1"/>
              <a:t>3. Как называется период брачных игр у птиц?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токование</a:t>
            </a:r>
          </a:p>
          <a:p>
            <a:pPr algn="just"/>
            <a:r>
              <a:rPr lang="ru-RU" b="1"/>
              <a:t>4. Чем является гнездо для птиц?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дом-люлька для птенцов</a:t>
            </a:r>
          </a:p>
          <a:p>
            <a:pPr algn="just"/>
            <a:r>
              <a:rPr lang="ru-RU" b="1"/>
              <a:t>5. У какой птицы гнездо похоже на рукавичку?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ремез</a:t>
            </a:r>
          </a:p>
          <a:p>
            <a:pPr algn="just"/>
            <a:r>
              <a:rPr lang="ru-RU" b="1"/>
              <a:t>6. Как называется период насиживания яиц?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инкубация</a:t>
            </a:r>
          </a:p>
          <a:p>
            <a:pPr algn="just"/>
            <a:r>
              <a:rPr lang="ru-RU" b="1"/>
              <a:t>7.  Какое значение имеет желток яйца?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запас питательных веществ</a:t>
            </a:r>
          </a:p>
          <a:p>
            <a:pPr algn="just"/>
            <a:r>
              <a:rPr lang="ru-RU" b="1"/>
              <a:t>8. Что использует птенец, чтобы выбраться из яйца?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птенцовый зуб</a:t>
            </a:r>
          </a:p>
          <a:p>
            <a:pPr algn="just"/>
            <a:r>
              <a:rPr lang="ru-RU" b="1"/>
              <a:t>9. Как называется голое пятнышко на брюхе у самки?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наседное пятно</a:t>
            </a:r>
          </a:p>
          <a:p>
            <a:pPr algn="just"/>
            <a:r>
              <a:rPr lang="ru-RU" b="1"/>
              <a:t>10. Какие типы птенцов вы знаете?</a:t>
            </a:r>
          </a:p>
          <a:p>
            <a:pPr algn="r"/>
            <a:r>
              <a:rPr lang="ru-RU" b="1">
                <a:solidFill>
                  <a:srgbClr val="FFFF00"/>
                </a:solidFill>
              </a:rPr>
              <a:t>выводковые и гнездовые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785938"/>
            <a:ext cx="8429625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b="1" dirty="0">
                <a:latin typeface="Arial" charset="0"/>
              </a:rPr>
              <a:t>Изучить §</a:t>
            </a:r>
            <a:r>
              <a:rPr lang="ru-RU" dirty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46. </a:t>
            </a:r>
            <a:endParaRPr lang="ru-RU" b="1" dirty="0"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b="1" dirty="0">
                <a:latin typeface="Arial" charset="0"/>
              </a:rPr>
              <a:t>Найти ответы на вопросы:</a:t>
            </a:r>
          </a:p>
          <a:p>
            <a:pPr indent="-457200" algn="just">
              <a:spcAft>
                <a:spcPts val="600"/>
              </a:spcAft>
              <a:defRPr/>
            </a:pPr>
            <a:r>
              <a:rPr lang="ru-RU" b="1" dirty="0">
                <a:latin typeface="Arial" charset="0"/>
              </a:rPr>
              <a:t>1. Самые удивительные гнёзда у пингвинов, сорных кур и ласточек -</a:t>
            </a:r>
            <a:r>
              <a:rPr lang="ru-RU" b="1" dirty="0" err="1">
                <a:latin typeface="Arial" charset="0"/>
              </a:rPr>
              <a:t>саланг</a:t>
            </a:r>
            <a:r>
              <a:rPr lang="ru-RU" b="1" dirty="0">
                <a:latin typeface="Arial" charset="0"/>
              </a:rPr>
              <a:t>.  Чем же они такие удивительные?</a:t>
            </a:r>
          </a:p>
          <a:p>
            <a:pPr indent="-457200" algn="just">
              <a:spcAft>
                <a:spcPts val="600"/>
              </a:spcAft>
              <a:defRPr/>
            </a:pPr>
            <a:r>
              <a:rPr lang="ru-RU" b="1" dirty="0">
                <a:latin typeface="Arial" charset="0"/>
              </a:rPr>
              <a:t>2. Сколько дней насиживают яйца  домашняя курица, мускусная утка (</a:t>
            </a:r>
            <a:r>
              <a:rPr lang="ru-RU" b="1" dirty="0" err="1">
                <a:latin typeface="Arial" charset="0"/>
              </a:rPr>
              <a:t>индоутка</a:t>
            </a:r>
            <a:r>
              <a:rPr lang="ru-RU" b="1" dirty="0">
                <a:latin typeface="Arial" charset="0"/>
              </a:rPr>
              <a:t>), гусь и индюк?</a:t>
            </a:r>
          </a:p>
          <a:p>
            <a:pPr algn="just">
              <a:spcAft>
                <a:spcPts val="600"/>
              </a:spcAft>
              <a:defRPr/>
            </a:pPr>
            <a:r>
              <a:rPr lang="ru-RU" b="1" dirty="0">
                <a:latin typeface="Arial" charset="0"/>
              </a:rPr>
              <a:t>3. Приведите примеры заботы о потомстве у птиц в виде сообщения</a:t>
            </a:r>
            <a:r>
              <a:rPr lang="ru-RU" dirty="0">
                <a:latin typeface="Arial" charset="0"/>
              </a:rPr>
              <a:t>.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714356"/>
            <a:ext cx="691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Домашнее задание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k_0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5214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43625" y="1714500"/>
            <a:ext cx="3143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Клест размножается зимой, так как кормит птенцов семенами сосны и ели, а они созревают в феврале.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2357438" y="2990850"/>
            <a:ext cx="44291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l_0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28625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43000" y="4857750"/>
            <a:ext cx="671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А вот ласточки добывают летающих насекомых. Весной их мало, а в середине лета достаточно, поэтому и птенцы у ласточек появляются летом.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00438"/>
            <a:ext cx="2874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500063"/>
            <a:ext cx="341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00063" y="857250"/>
            <a:ext cx="4357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начале периода размножения самцы и самки образуют пары.</a:t>
            </a:r>
          </a:p>
          <a:p>
            <a:endParaRPr lang="ru-RU" b="1"/>
          </a:p>
          <a:p>
            <a:r>
              <a:rPr lang="ru-RU" b="1"/>
              <a:t>Мелкие и средние по размерам птицы образуют пары на сезон размножения.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357688" y="442912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Крупные птицы – на много лет, а то и на всю жизнь.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3575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643313"/>
            <a:ext cx="4714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00" y="357188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000500" y="571500"/>
            <a:ext cx="2428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Самцы  журавлей, чаек, чомги и некоторых других птиц демонстрируют свой наряд, принимают разнообразные позы, издают особые звуки.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нез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604361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357938" y="642938"/>
            <a:ext cx="257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Гнёзда камышовки, славки-портнихи, ремеза и ткачиков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62225"/>
            <a:ext cx="3371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28625" y="4857750"/>
            <a:ext cx="4786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Птицы – искусные строители. Гнезда лепят, плетут, складывают.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тографии животных ::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1814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Фотографии животных :: Пт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76250"/>
            <a:ext cx="40100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Фотографии животных :: Пти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2627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66"/>
                </a:solidFill>
              </a:rPr>
              <a:t>Гнёзда птиц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Картинка 159 из 286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682"/>
          <a:stretch>
            <a:fillRect/>
          </a:stretch>
        </p:blipFill>
        <p:spPr bwMode="auto">
          <a:xfrm>
            <a:off x="5489575" y="2852738"/>
            <a:ext cx="34353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Картинка 134 из 36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52"/>
          <a:stretch>
            <a:fillRect/>
          </a:stretch>
        </p:blipFill>
        <p:spPr bwMode="auto">
          <a:xfrm>
            <a:off x="3419475" y="71438"/>
            <a:ext cx="1620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Картинка 20 из 588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33375"/>
            <a:ext cx="12255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Картинка 5 из 19941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3922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Картинка 118 из 165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9EAE3"/>
              </a:clrFrom>
              <a:clrTo>
                <a:srgbClr val="F9EA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476250"/>
            <a:ext cx="14398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1666_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16300"/>
            <a:ext cx="44275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WordArt 11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4248150" cy="72072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569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00002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Виды яиц</a:t>
            </a:r>
          </a:p>
        </p:txBody>
      </p:sp>
      <p:sp>
        <p:nvSpPr>
          <p:cNvPr id="26633" name="WordArt 12"/>
          <p:cNvSpPr>
            <a:spLocks noChangeArrowheads="1" noChangeShapeType="1" noTextEdit="1"/>
          </p:cNvSpPr>
          <p:nvPr/>
        </p:nvSpPr>
        <p:spPr bwMode="auto">
          <a:xfrm>
            <a:off x="3708400" y="2060575"/>
            <a:ext cx="12969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Гусиные</a:t>
            </a:r>
          </a:p>
        </p:txBody>
      </p:sp>
      <p:sp>
        <p:nvSpPr>
          <p:cNvPr id="26634" name="WordArt 13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0080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Утиные</a:t>
            </a:r>
          </a:p>
        </p:txBody>
      </p:sp>
      <p:sp>
        <p:nvSpPr>
          <p:cNvPr id="26635" name="WordArt 14"/>
          <p:cNvSpPr>
            <a:spLocks noChangeArrowheads="1" noChangeShapeType="1" noTextEdit="1"/>
          </p:cNvSpPr>
          <p:nvPr/>
        </p:nvSpPr>
        <p:spPr bwMode="auto">
          <a:xfrm>
            <a:off x="5580063" y="1989138"/>
            <a:ext cx="15128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Индюшачьи</a:t>
            </a:r>
          </a:p>
        </p:txBody>
      </p:sp>
      <p:sp>
        <p:nvSpPr>
          <p:cNvPr id="26636" name="WordArt 15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11525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Куриные</a:t>
            </a:r>
          </a:p>
        </p:txBody>
      </p:sp>
      <p:sp>
        <p:nvSpPr>
          <p:cNvPr id="26637" name="WordArt 16"/>
          <p:cNvSpPr>
            <a:spLocks noChangeArrowheads="1" noChangeShapeType="1" noTextEdit="1"/>
          </p:cNvSpPr>
          <p:nvPr/>
        </p:nvSpPr>
        <p:spPr bwMode="auto">
          <a:xfrm>
            <a:off x="6588125" y="2852738"/>
            <a:ext cx="1512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Страусиные</a:t>
            </a:r>
          </a:p>
        </p:txBody>
      </p:sp>
      <p:pic>
        <p:nvPicPr>
          <p:cNvPr id="26638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6038"/>
            <a:ext cx="19446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WordArt 21"/>
          <p:cNvSpPr>
            <a:spLocks noChangeArrowheads="1" noChangeShapeType="1" noTextEdit="1"/>
          </p:cNvSpPr>
          <p:nvPr/>
        </p:nvSpPr>
        <p:spPr bwMode="auto">
          <a:xfrm>
            <a:off x="7453313" y="1987550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Перепелиные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14375"/>
            <a:ext cx="6715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500813" y="8572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халазы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500813" y="164306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белок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429375" y="22145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желток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143625" y="2714625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зародышевый диск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929313" y="3857625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подскорлуповая оболочка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6572250" y="47148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скорлупа 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4500563" y="521493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воздушная камера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6572250" y="3286125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желточная оболочка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allAtOnce"/>
      <p:bldP spid="21509" grpId="0" build="allAtOnce"/>
      <p:bldP spid="21510" grpId="0" build="allAtOnce"/>
      <p:bldP spid="21511" grpId="0" build="p"/>
      <p:bldP spid="21512" grpId="0" build="p"/>
      <p:bldP spid="21513" grpId="0" build="p"/>
      <p:bldP spid="21514" grpId="0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2114</TotalTime>
  <Words>513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птенцов</vt:lpstr>
      <vt:lpstr>Презентация PowerPoint</vt:lpstr>
      <vt:lpstr>Птенцы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260</cp:revision>
  <dcterms:created xsi:type="dcterms:W3CDTF">2007-04-10T18:24:20Z</dcterms:created>
  <dcterms:modified xsi:type="dcterms:W3CDTF">2020-03-23T08:44:51Z</dcterms:modified>
</cp:coreProperties>
</file>