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7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07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3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6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6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8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57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15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88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3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F6A39-9524-4148-9A77-2B38AA1DCBA6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14A2A-15CF-4665-99B5-21EA198780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1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20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87724" y="1124744"/>
            <a:ext cx="4968552" cy="410445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88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87724" y="1124744"/>
            <a:ext cx="4968552" cy="410445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8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87724" y="1124744"/>
            <a:ext cx="4968552" cy="410445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1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87724" y="1124744"/>
            <a:ext cx="4968552" cy="410445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5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87724" y="1124744"/>
            <a:ext cx="4968552" cy="410445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38100">
            <a:solidFill>
              <a:srgbClr val="8C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4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</dc:creator>
  <cp:lastModifiedBy>Евгений</cp:lastModifiedBy>
  <cp:revision>1</cp:revision>
  <dcterms:created xsi:type="dcterms:W3CDTF">2020-10-18T16:34:03Z</dcterms:created>
  <dcterms:modified xsi:type="dcterms:W3CDTF">2020-10-18T16:37:51Z</dcterms:modified>
</cp:coreProperties>
</file>