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59" r:id="rId4"/>
    <p:sldId id="257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0FBDB91-BA8B-4B4C-8AA1-E2740F6229D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C94742-055C-46E6-874F-7C82C6B80B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7"/>
            <a:ext cx="7772400" cy="1728193"/>
          </a:xfrm>
        </p:spPr>
        <p:txBody>
          <a:bodyPr/>
          <a:lstStyle/>
          <a:p>
            <a:r>
              <a:rPr lang="ru-RU" b="1" dirty="0"/>
              <a:t>Времена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600" dirty="0">
              <a:solidFill>
                <a:schemeClr val="tx2"/>
              </a:solidFill>
            </a:endParaRPr>
          </a:p>
          <a:p>
            <a:pPr algn="r"/>
            <a:r>
              <a:rPr lang="ru-RU" sz="1600" dirty="0" smtClean="0">
                <a:solidFill>
                  <a:schemeClr val="tx2"/>
                </a:solidFill>
              </a:rPr>
              <a:t>Презентация опубликована на сайте-</a:t>
            </a:r>
            <a:r>
              <a:rPr lang="en-US" sz="1600" dirty="0" err="1" smtClean="0">
                <a:solidFill>
                  <a:schemeClr val="tx2"/>
                </a:solidFill>
              </a:rPr>
              <a:t>viki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r>
              <a:rPr lang="en-US" sz="1600" dirty="0" err="1" smtClean="0">
                <a:solidFill>
                  <a:schemeClr val="tx2"/>
                </a:solidFill>
              </a:rPr>
              <a:t>rdf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r>
              <a:rPr lang="en-US" sz="1600" dirty="0" err="1" smtClean="0">
                <a:solidFill>
                  <a:schemeClr val="tx2"/>
                </a:solidFill>
              </a:rPr>
              <a:t>ru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7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302/ya-stranac.c9/0_5ae91_13d93805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76" y="116632"/>
            <a:ext cx="871296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748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Утром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мы во двор идём -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Листья сыплются дождём,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Под ногами шелестят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И летят, летят, летят...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Ответ (Осень )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Осень</a:t>
            </a:r>
          </a:p>
          <a:p>
            <a:pPr marL="0" indent="0">
              <a:buNone/>
            </a:pPr>
            <a:r>
              <a:rPr lang="ru-RU" dirty="0"/>
              <a:t>   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Миновало лето,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Осень наступила.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На полях и в рощах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Пусто и уныло.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Птички улетели,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Стали дни короче,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Солнышка не видно,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Темны, темны ночи. 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Алексей Плещеев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815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0/33/56/33056198_611346os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16" y="153248"/>
            <a:ext cx="9003684" cy="6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880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oi.kards.qip.ru/images/wallpaper/43/fc/64579_1024_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7713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560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7.radikal.ru/i300/1011/d5/fe8d137ec1f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86" y="116632"/>
            <a:ext cx="886430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284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Наступили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холода.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Обернулась в лед вода.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Длинноухий зайка серый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Обернулся зайкой белым.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Перестал медведь реветь: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В спячку впал в бору медведь.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Кто скажет, кто знает,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Когда это бывает?</a:t>
            </a:r>
            <a:br>
              <a:rPr lang="ru-RU" sz="20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(Зима)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Береза </a:t>
            </a:r>
          </a:p>
          <a:p>
            <a:pPr marL="0" indent="0">
              <a:buNone/>
            </a:pPr>
            <a:r>
              <a:rPr lang="ru-RU" dirty="0"/>
              <a:t>   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Белая береза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Под моим окном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Принакрылась снегом,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Точно серебром.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На пушистых ветках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Снежною каймой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Распустились кисти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Белой бахромой.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И стоит береза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В сонной тишине,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И горят снежинки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В золотом огне.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А заря, лениво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Обходя кругом,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Обсыпает ветки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Новым серебром.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Сергей Есенин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954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rld-baget.ru/d/89059/d/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08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dikal.ua/data/upload/ba193/49112/5ffcee27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042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12/s-galych.0/0_62c0_82dfb0b_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19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yurvedaru.ru/wp-content/uploads/2009/09/1-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937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Зазвенели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ручьи,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прилетели грачи.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улей пчела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мёд принесла.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скажет, кто знает,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(Весна</a:t>
            </a:r>
            <a:r>
              <a:rPr lang="ru-RU" i="1" dirty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Если снег повсюду тает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снег повсюду тает,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День становится длинней,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все зазеленело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И в полях звенит ручей,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стал теплее ветер,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птицам не до сна,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солнце ярче светит,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Значит, к нам пришла весна.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Е. </a:t>
            </a:r>
            <a:r>
              <a:rPr lang="ru-RU" i="1" dirty="0" err="1">
                <a:solidFill>
                  <a:schemeClr val="tx1"/>
                </a:solidFill>
                <a:latin typeface="+mn-lt"/>
              </a:rPr>
              <a:t>Карганова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865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olwallpapers.org/photo/41971/spring_flowers_1600x12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89" y="188888"/>
            <a:ext cx="89289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94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2/68/33/68033029_0_1dd07_8f866e8c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357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0831.userapi.com/u800215/-14/x_79dcdb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388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64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Солнце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печет,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Липа цветет.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Рожь колосится,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Золотится пшеница.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Кто скажет, кто знает,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Когда это бывает?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(Лето)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Лето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Если в небе ходят грозы,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травы расцвели,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рано утром росы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Гнут былинки до земли,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в рощах над калиной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Вплоть до ночи гул пчелиный,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Если солнышком согрета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Вся вода в реке до дна –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Значит, это уже лето!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Значит, кончилась весна!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Я. Ким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uashendonetsk.at.ua/1278845452_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9407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805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2/07/03/52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96"/>
            <a:ext cx="8940571" cy="654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7402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</TotalTime>
  <Words>48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Времена года</vt:lpstr>
      <vt:lpstr>Слайд 2</vt:lpstr>
      <vt:lpstr>Весна</vt:lpstr>
      <vt:lpstr>Слайд 4</vt:lpstr>
      <vt:lpstr>Слайд 5</vt:lpstr>
      <vt:lpstr>Слайд 6</vt:lpstr>
      <vt:lpstr>Лето</vt:lpstr>
      <vt:lpstr>Слайд 8</vt:lpstr>
      <vt:lpstr>Слайд 9</vt:lpstr>
      <vt:lpstr>Слайд 10</vt:lpstr>
      <vt:lpstr>Осень</vt:lpstr>
      <vt:lpstr>Слайд 12</vt:lpstr>
      <vt:lpstr>Слайд 13</vt:lpstr>
      <vt:lpstr>Слайд 14</vt:lpstr>
      <vt:lpstr>Зима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User</dc:creator>
  <cp:lastModifiedBy>Admin</cp:lastModifiedBy>
  <cp:revision>9</cp:revision>
  <dcterms:created xsi:type="dcterms:W3CDTF">2013-01-21T06:03:38Z</dcterms:created>
  <dcterms:modified xsi:type="dcterms:W3CDTF">2020-04-08T18:58:43Z</dcterms:modified>
</cp:coreProperties>
</file>