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44" r:id="rId3"/>
    <p:sldId id="345" r:id="rId4"/>
    <p:sldId id="347" r:id="rId5"/>
    <p:sldId id="263" r:id="rId6"/>
    <p:sldId id="348" r:id="rId7"/>
    <p:sldId id="349" r:id="rId8"/>
  </p:sldIdLst>
  <p:sldSz cx="9144000" cy="6858000" type="screen4x3"/>
  <p:notesSz cx="6815138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3300"/>
    <a:srgbClr val="FFFF66"/>
    <a:srgbClr val="E5F4D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248" autoAdjust="0"/>
    <p:restoredTop sz="94737" autoAdjust="0"/>
  </p:normalViewPr>
  <p:slideViewPr>
    <p:cSldViewPr>
      <p:cViewPr varScale="1">
        <p:scale>
          <a:sx n="73" d="100"/>
          <a:sy n="73" d="100"/>
        </p:scale>
        <p:origin x="-10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60653" y="0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F5D35-46CB-4343-8F9A-D97FAFE984C9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5505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60653" y="9445505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B3AFF-60E3-443B-8730-B3A695AA75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978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653" y="0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042F2-91D0-4275-B8B6-1E4EB76170C5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200" y="4722754"/>
            <a:ext cx="5452740" cy="44759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5505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653" y="9445505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BB7BF-C804-467B-831F-32CB23E1B1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12575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0" y="6700718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D749D57-229E-824A-8414-16AE74B07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19F40D79-4A29-A547-8073-24DAFB55A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EE1680F-C2F2-D949-8466-96CF171FB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3FE-A8FD-B349-BEB6-DF208F774C35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77B1BA9-82D3-CE4D-A117-EACC4914C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D72DD4D-7D1D-214D-A0B9-72FC96C9E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72DE-EF3D-DB49-A21D-5B9470FFD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081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728102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36512" y="6669360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35496" y="6669360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-36512" y="6669360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36512" y="6669360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744C-FE01-496A-A041-ED93458D1002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-36512" y="6669360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31491E2-0765-6840-B8F2-E8A78AFEB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000" dirty="0" smtClean="0">
                <a:latin typeface="+mn-lt"/>
              </a:rPr>
              <a:t>1</a:t>
            </a:r>
            <a:r>
              <a:rPr lang="ru-RU" sz="2000" dirty="0" smtClean="0">
                <a:latin typeface="+mn-lt"/>
              </a:rPr>
              <a:t> </a:t>
            </a:r>
            <a:r>
              <a:rPr lang="ru-RU" sz="2000" dirty="0" smtClean="0">
                <a:latin typeface="+mn-lt"/>
              </a:rPr>
              <a:t>класс</a:t>
            </a:r>
            <a:endParaRPr lang="ru-RU" sz="2000" b="1" dirty="0"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02F052E-6078-EA4E-880D-0DC0315E5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214555"/>
            <a:ext cx="7772400" cy="1214445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Развитие связной речи.</a:t>
            </a:r>
            <a:endParaRPr lang="ru-RU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967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6" descr="https://msk.madeindream.com/image/data/statya/pastila-v-degidratore/pastila-sufl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 descr="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5" y="285728"/>
            <a:ext cx="8667750" cy="62151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4511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57166"/>
            <a:ext cx="8572560" cy="62151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9669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57166"/>
            <a:ext cx="8572560" cy="60722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645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85728"/>
            <a:ext cx="8524904" cy="62865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8268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357166"/>
            <a:ext cx="8496300" cy="614366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6704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6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1" y="357166"/>
            <a:ext cx="8643999" cy="61436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26900"/>
      </a:hlink>
      <a:folHlink>
        <a:srgbClr val="FBD5B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6563</TotalTime>
  <Words>6</Words>
  <Application>Microsoft Macintosh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1 класс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Admin</cp:lastModifiedBy>
  <cp:revision>165</cp:revision>
  <cp:lastPrinted>2019-01-28T03:32:44Z</cp:lastPrinted>
  <dcterms:created xsi:type="dcterms:W3CDTF">2013-08-23T08:38:35Z</dcterms:created>
  <dcterms:modified xsi:type="dcterms:W3CDTF">2022-02-18T07:57:39Z</dcterms:modified>
</cp:coreProperties>
</file>