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4" r:id="rId3"/>
    <p:sldId id="345" r:id="rId4"/>
    <p:sldId id="347" r:id="rId5"/>
    <p:sldId id="263" r:id="rId6"/>
    <p:sldId id="348" r:id="rId7"/>
    <p:sldId id="350" r:id="rId8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3300"/>
    <a:srgbClr val="FFFF66"/>
    <a:srgbClr val="E5F4D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7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5D35-46CB-4343-8F9A-D97FAFE984C9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B3AFF-60E3-443B-8730-B3A695AA75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97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653" y="0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042F2-91D0-4275-B8B6-1E4EB76170C5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200" y="4722754"/>
            <a:ext cx="5452740" cy="44759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653" y="9445505"/>
            <a:ext cx="2952912" cy="4969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BB7BF-C804-467B-831F-32CB23E1B1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257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0" y="6700718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749D57-229E-824A-8414-16AE74B07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9F40D79-4A29-A547-8073-24DAFB55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E1680F-C2F2-D949-8466-96CF171F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3FE-A8FD-B349-BEB6-DF208F774C35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7B1BA9-82D3-CE4D-A117-EACC491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D72DD4D-7D1D-214D-A0B9-72FC96C9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72DE-EF3D-DB49-A21D-5B9470FFD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728102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35496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-36512" y="6669360"/>
            <a:ext cx="9144000" cy="157282"/>
          </a:xfrm>
          <a:prstGeom prst="rect">
            <a:avLst/>
          </a:prstGeom>
          <a:solidFill>
            <a:srgbClr val="E5F4D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1491E2-0765-6840-B8F2-E8A78AFE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+mn-lt"/>
              </a:rPr>
              <a:t>2 класс</a:t>
            </a:r>
            <a:endParaRPr lang="ru-RU" sz="2000" b="1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02F052E-6078-EA4E-880D-0DC0315E5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214555"/>
            <a:ext cx="7772400" cy="121444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Развитие связной речи.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6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 descr="https://msk.madeindream.com/image/data/statya/pastila-v-degidratore/pastila-suf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5" y="500042"/>
            <a:ext cx="8358247" cy="592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51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448704" cy="607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66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7" y="357166"/>
            <a:ext cx="8286808" cy="600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4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3" y="357166"/>
            <a:ext cx="8286809" cy="607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26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357166"/>
            <a:ext cx="8501122" cy="614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70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8429684" cy="635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13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6560</TotalTime>
  <Words>6</Words>
  <Application>Microsoft Macintosh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2 класс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164</cp:revision>
  <cp:lastPrinted>2019-01-28T03:32:44Z</cp:lastPrinted>
  <dcterms:created xsi:type="dcterms:W3CDTF">2013-08-23T08:38:35Z</dcterms:created>
  <dcterms:modified xsi:type="dcterms:W3CDTF">2022-02-10T05:48:33Z</dcterms:modified>
</cp:coreProperties>
</file>