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6"/>
    <p:restoredTop sz="94579"/>
  </p:normalViewPr>
  <p:slideViewPr>
    <p:cSldViewPr snapToGrid="0" snapToObjects="1">
      <p:cViewPr varScale="1">
        <p:scale>
          <a:sx n="81" d="100"/>
          <a:sy n="81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333F97D-A675-774B-AE7C-366A8F3E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71597" cy="1429062"/>
          </a:xfrm>
        </p:spPr>
        <p:txBody>
          <a:bodyPr>
            <a:noAutofit/>
          </a:bodyPr>
          <a:lstStyle/>
          <a:p>
            <a:pPr algn="r"/>
            <a:br>
              <a:rPr lang="ru-RU" sz="6000" b="1" dirty="0"/>
            </a:br>
            <a:r>
              <a:rPr lang="ru-RU" sz="6000" b="1" dirty="0"/>
              <a:t>Развиваем внимание, память, мышление</a:t>
            </a:r>
            <a:br>
              <a:rPr lang="ru-RU" sz="6000" b="1" dirty="0"/>
            </a:br>
            <a:br>
              <a:rPr lang="ru-RU" sz="6000" b="1" dirty="0"/>
            </a:br>
            <a:br>
              <a:rPr lang="ru-RU" sz="6000" b="1" dirty="0"/>
            </a:br>
            <a:r>
              <a:rPr lang="ru-RU" sz="2400" b="1" dirty="0"/>
              <a:t>Задание 2</a:t>
            </a:r>
          </a:p>
        </p:txBody>
      </p:sp>
    </p:spTree>
    <p:extLst>
      <p:ext uri="{BB962C8B-B14F-4D97-AF65-F5344CB8AC3E}">
        <p14:creationId xmlns:p14="http://schemas.microsoft.com/office/powerpoint/2010/main" val="48745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008936-BBAD-344E-812B-8B5993E35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9" y="1195845"/>
            <a:ext cx="8734096" cy="5386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F76B87-12FC-504A-BE74-707DEB1ABA05}"/>
              </a:ext>
            </a:extLst>
          </p:cNvPr>
          <p:cNvSpPr txBox="1"/>
          <p:nvPr/>
        </p:nvSpPr>
        <p:spPr>
          <a:xfrm>
            <a:off x="1718441" y="315309"/>
            <a:ext cx="6053959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Найди лишнее в каждом ряду. Объясни, почему?</a:t>
            </a:r>
          </a:p>
        </p:txBody>
      </p:sp>
    </p:spTree>
    <p:extLst>
      <p:ext uri="{BB962C8B-B14F-4D97-AF65-F5344CB8AC3E}">
        <p14:creationId xmlns:p14="http://schemas.microsoft.com/office/powerpoint/2010/main" val="329188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B8D24-66C6-5141-98A8-ACA325F21183}"/>
              </a:ext>
            </a:extLst>
          </p:cNvPr>
          <p:cNvSpPr txBox="1"/>
          <p:nvPr/>
        </p:nvSpPr>
        <p:spPr>
          <a:xfrm>
            <a:off x="989350" y="254835"/>
            <a:ext cx="722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Найди все числа зелёного цвета от 1 до 25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840B7A-0B6B-AC4B-9B61-2EB8C1225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46" y="2143592"/>
            <a:ext cx="9610960" cy="32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6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0DE501-7908-8641-AF0B-F7FA9AFF1F80}"/>
              </a:ext>
            </a:extLst>
          </p:cNvPr>
          <p:cNvSpPr txBox="1"/>
          <p:nvPr/>
        </p:nvSpPr>
        <p:spPr>
          <a:xfrm>
            <a:off x="644577" y="314793"/>
            <a:ext cx="810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Слева цифры, справа буквы. Найди цифру 1. </a:t>
            </a:r>
          </a:p>
          <a:p>
            <a:pPr algn="ctr"/>
            <a:r>
              <a:rPr lang="ru-RU" b="1" dirty="0"/>
              <a:t>Какая буква в правом квадрате находится там, где в левом цифра 1?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FCBA3-4A01-BB4D-9B8F-ED519BF4269C}"/>
              </a:ext>
            </a:extLst>
          </p:cNvPr>
          <p:cNvSpPr txBox="1"/>
          <p:nvPr/>
        </p:nvSpPr>
        <p:spPr>
          <a:xfrm>
            <a:off x="211015" y="961124"/>
            <a:ext cx="1033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Выпиши эту букву в тетрадь. Сделай так же с остальными цифрами. Какая фраза получилась?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68AB53-9405-6547-B3C8-34977AA3F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455"/>
            <a:ext cx="9919677" cy="4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2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8791E-B3D8-9B4B-91BB-A263A679BCB1}"/>
              </a:ext>
            </a:extLst>
          </p:cNvPr>
          <p:cNvSpPr txBox="1"/>
          <p:nvPr/>
        </p:nvSpPr>
        <p:spPr>
          <a:xfrm>
            <a:off x="636104" y="298175"/>
            <a:ext cx="880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Маленькая девочка Маша очень любит ягоды: малину, крыжовник, чёрную смородину, клубнику и чернику.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257841-8418-9546-8869-383DA54D1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76097"/>
            <a:ext cx="9882464" cy="2081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A232A9-0D9C-C64F-B92E-09F628CCBB5E}"/>
              </a:ext>
            </a:extLst>
          </p:cNvPr>
          <p:cNvSpPr txBox="1"/>
          <p:nvPr/>
        </p:nvSpPr>
        <p:spPr>
          <a:xfrm>
            <a:off x="2802835" y="4870174"/>
            <a:ext cx="419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Запомни любимые ягодки Машеньки.</a:t>
            </a:r>
          </a:p>
        </p:txBody>
      </p:sp>
    </p:spTree>
    <p:extLst>
      <p:ext uri="{BB962C8B-B14F-4D97-AF65-F5344CB8AC3E}">
        <p14:creationId xmlns:p14="http://schemas.microsoft.com/office/powerpoint/2010/main" val="408143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F97534-4205-744E-BA32-6FFB563EC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1" y="1406278"/>
            <a:ext cx="9358457" cy="4190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9BF995-44E5-CD4D-8636-D267F8045E3B}"/>
              </a:ext>
            </a:extLst>
          </p:cNvPr>
          <p:cNvSpPr txBox="1"/>
          <p:nvPr/>
        </p:nvSpPr>
        <p:spPr>
          <a:xfrm>
            <a:off x="2065283" y="378372"/>
            <a:ext cx="595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Найди и назови те ягоды, которые любит девочка</a:t>
            </a:r>
          </a:p>
        </p:txBody>
      </p:sp>
    </p:spTree>
    <p:extLst>
      <p:ext uri="{BB962C8B-B14F-4D97-AF65-F5344CB8AC3E}">
        <p14:creationId xmlns:p14="http://schemas.microsoft.com/office/powerpoint/2010/main" val="239657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E3D8C3-2C2B-0147-969C-AE39701D49C4}"/>
              </a:ext>
            </a:extLst>
          </p:cNvPr>
          <p:cNvSpPr txBox="1"/>
          <p:nvPr/>
        </p:nvSpPr>
        <p:spPr>
          <a:xfrm>
            <a:off x="204951" y="173421"/>
            <a:ext cx="9238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 Маши есть самая любимая ягодка. Угадай, какая? </a:t>
            </a:r>
          </a:p>
          <a:p>
            <a:pPr algn="ctr"/>
            <a:r>
              <a:rPr lang="ru-RU" b="1" dirty="0"/>
              <a:t>Эта ягодка не красного цвета, растёт в огороде, а не в лесу, </a:t>
            </a:r>
          </a:p>
          <a:p>
            <a:pPr algn="ctr"/>
            <a:r>
              <a:rPr lang="ru-RU" b="1" dirty="0"/>
              <a:t>и в её названии нет буквы 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0F7287-EEB1-2D47-A56A-9E4581C08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455"/>
            <a:ext cx="10105999" cy="25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7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276E82-4D66-8348-919F-6F147790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2" y="1500154"/>
            <a:ext cx="8702567" cy="5357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9F2C5F-8809-2A4B-B05F-4D7E4CEC9056}"/>
              </a:ext>
            </a:extLst>
          </p:cNvPr>
          <p:cNvSpPr txBox="1"/>
          <p:nvPr/>
        </p:nvSpPr>
        <p:spPr>
          <a:xfrm>
            <a:off x="772510" y="204952"/>
            <a:ext cx="833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Малышке Маше 1 годик, её брату Косте 3 года, средней сестре Даше 6 лет, Данилу 7, самой старшей Ксении 9 лет. </a:t>
            </a:r>
          </a:p>
          <a:p>
            <a:pPr algn="ctr"/>
            <a:r>
              <a:rPr lang="ru-RU" dirty="0"/>
              <a:t>Запомни, кому сколько лет.</a:t>
            </a:r>
          </a:p>
        </p:txBody>
      </p:sp>
    </p:spTree>
    <p:extLst>
      <p:ext uri="{BB962C8B-B14F-4D97-AF65-F5344CB8AC3E}">
        <p14:creationId xmlns:p14="http://schemas.microsoft.com/office/powerpoint/2010/main" val="6385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06373E-3EE7-9C4C-8540-EFB43BB3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19469"/>
            <a:ext cx="6105853" cy="51536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264348-CED1-4343-96CC-A79F5315A25D}"/>
              </a:ext>
            </a:extLst>
          </p:cNvPr>
          <p:cNvSpPr txBox="1"/>
          <p:nvPr/>
        </p:nvSpPr>
        <p:spPr>
          <a:xfrm>
            <a:off x="1592317" y="283779"/>
            <a:ext cx="755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Найди на картинке все числа, которые обозначают возраст ребят</a:t>
            </a:r>
          </a:p>
        </p:txBody>
      </p:sp>
    </p:spTree>
    <p:extLst>
      <p:ext uri="{BB962C8B-B14F-4D97-AF65-F5344CB8AC3E}">
        <p14:creationId xmlns:p14="http://schemas.microsoft.com/office/powerpoint/2010/main" val="15119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8EABCD-46EC-CE47-A199-B7BB013EE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216"/>
            <a:ext cx="9518333" cy="515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427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40</TotalTime>
  <Words>179</Words>
  <Application>Microsoft Macintosh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 Развиваем внимание, память, мышление   Задание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Развиваем внимание, память, мышление   Задание 2</dc:title>
  <dc:creator>Microsoft Office User</dc:creator>
  <cp:lastModifiedBy>Microsoft Office User</cp:lastModifiedBy>
  <cp:revision>5</cp:revision>
  <dcterms:created xsi:type="dcterms:W3CDTF">2021-01-15T12:50:51Z</dcterms:created>
  <dcterms:modified xsi:type="dcterms:W3CDTF">2021-01-15T16:48:51Z</dcterms:modified>
</cp:coreProperties>
</file>