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299" r:id="rId3"/>
    <p:sldId id="291" r:id="rId4"/>
    <p:sldId id="294" r:id="rId5"/>
    <p:sldId id="265" r:id="rId6"/>
    <p:sldId id="313" r:id="rId7"/>
    <p:sldId id="316" r:id="rId8"/>
    <p:sldId id="318" r:id="rId9"/>
    <p:sldId id="320" r:id="rId10"/>
    <p:sldId id="300" r:id="rId11"/>
    <p:sldId id="309" r:id="rId12"/>
    <p:sldId id="284" r:id="rId13"/>
    <p:sldId id="317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4F81BD"/>
    <a:srgbClr val="F9FEB4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10" autoAdjust="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58BC502-1BBB-4A99-AD55-A5D240B9C813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4CBC65-F31B-40DD-8F19-C655FD389B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61928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Продолжи ряд родственных слов. 2. Восстановите и запишите предложение, вставляя пропущенные буквы. Определите части речи слов.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15336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называют такую запись?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33655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 составляют простое предложение со словом ТУМАН…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85231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Составляют</a:t>
            </a:r>
            <a:r>
              <a:rPr lang="ru-RU" baseline="0" dirty="0" smtClean="0"/>
              <a:t> и записывают несколько словосочетаний с этим словом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31389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Составляют</a:t>
            </a:r>
            <a:r>
              <a:rPr lang="ru-RU" baseline="0" dirty="0" smtClean="0"/>
              <a:t> и записывают несколько словосочетаний с этим словом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43807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 поясняет,</a:t>
            </a:r>
            <a:r>
              <a:rPr lang="ru-RU" baseline="0" dirty="0" smtClean="0"/>
              <a:t> как дома выполнить упражнение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75641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F612-0DAC-4CC2-8914-6234DE49AB26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902F-BF31-4EEC-B98B-869CBFA67D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14163603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6429-3380-4AB2-968F-F3E81DE0C722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6086-4809-4DF1-9F46-25744DF3E6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87237436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10FE-D4E7-4D41-8B7A-CCDF646357F0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75BD-752F-414A-B0B0-DA3BFFBFD8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14372361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80CC-8131-43BA-A830-D2B45B2EF970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E5DE-6D93-42AD-ABF8-1E0CE44627B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15008410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7D11-32EC-4097-865C-257D77152121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4100-EDA8-4CFA-836B-784FFEA5D8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01608383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A43C-4BB1-4010-9090-CCFF03400110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2DCC-6B7C-4840-9571-06F1BF0FE6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21467577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23B1-1C4C-467D-BC11-53FCDC9379B9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D0D6-E10C-4FFD-8029-D08FCDB5D4D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55413082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D91-4EC0-4019-A000-4C38D357788A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2FE1-7D5A-4DB7-83C8-93EE62DEC8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32276184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EA09-6623-4625-AC70-737A309A5E06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9FA1-6480-47A8-B11D-79A9873810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9595312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0978-60C9-48DC-AB7C-61048A8A3B36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6596-CA6F-4C28-A016-CF6732D1EED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50132696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6233-D69E-4955-9E1F-6810A27185FB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56D2-2255-4984-9080-25A2BC6B10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28421878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2D8AA2-861F-402B-80D0-0DD98296F401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DD2DA2-801D-4D54-9667-67DF6884DF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2.rozetka.ua/goods/2806062/16793972_images_2806062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935">
            <a:off x="-161697" y="3921482"/>
            <a:ext cx="2394928" cy="3090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9" y="332656"/>
            <a:ext cx="7848872" cy="3024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Презентация к уроку</a:t>
            </a:r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о теме: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Синонимы и антонимы</a:t>
            </a:r>
          </a:p>
        </p:txBody>
      </p:sp>
      <p:sp>
        <p:nvSpPr>
          <p:cNvPr id="2" name="Управляющая кнопка: документ 1">
            <a:hlinkClick r:id="" action="ppaction://hlinkshowjump?jump=lastslide" highlightClick="1"/>
          </p:cNvPr>
          <p:cNvSpPr/>
          <p:nvPr/>
        </p:nvSpPr>
        <p:spPr>
          <a:xfrm>
            <a:off x="224536" y="192581"/>
            <a:ext cx="360040" cy="360040"/>
          </a:xfrm>
          <a:prstGeom prst="actionButton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637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71481"/>
            <a:ext cx="748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Propisi" panose="02000508030000020003" pitchFamily="2" charset="0"/>
              </a:rPr>
              <a:t>Закрепление изученного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145" t="46295" r="26756" b="30121"/>
          <a:stretch/>
        </p:blipFill>
        <p:spPr>
          <a:xfrm>
            <a:off x="251520" y="1556792"/>
            <a:ext cx="8715959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9355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3041830" y="11607"/>
            <a:ext cx="3060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516" y="21429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Propisi" panose="02000508030000020003" pitchFamily="2" charset="0"/>
              </a:rPr>
              <a:t>Дополните пословицы антонимами</a:t>
            </a: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8603" y="1655780"/>
            <a:ext cx="868603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Маленькое дело лучше _______ безделья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752" y="2754824"/>
            <a:ext cx="7562495" cy="646331"/>
          </a:xfrm>
          <a:prstGeom prst="rect">
            <a:avLst/>
          </a:prstGeom>
          <a:solidFill>
            <a:srgbClr val="F9FEB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Не спеши языком,_________ делом.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6146" name="Picture 2" descr="ÐÐ°ÑÑÐ¸Ð½ÐºÐ¸ Ð¿Ð¾ Ð·Ð°Ð¿ÑÐ¾ÑÑ Ð¼Ð°Ð»ÐµÐ½ÑÐºÐ¾Ðµ Ð´ÐµÐ»Ð¾ Ð»ÑÑÑÐµ Ð±Ð¾Ð»ÑÑÐ¾Ð³Ð¾ Ð±ÐµÐ·Ð´ÐµÐ»ÑÑ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41" t="21000" r="15948" b="22301"/>
          <a:stretch/>
        </p:blipFill>
        <p:spPr bwMode="auto">
          <a:xfrm>
            <a:off x="2483768" y="3501008"/>
            <a:ext cx="4626514" cy="3162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110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051720" y="260648"/>
            <a:ext cx="5472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48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Подбери слова:</a:t>
            </a:r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251520" y="240900"/>
            <a:ext cx="288032" cy="326207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460432" y="225494"/>
            <a:ext cx="432048" cy="341613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824" t="69378" r="26756" b="12527"/>
          <a:stretch/>
        </p:blipFill>
        <p:spPr>
          <a:xfrm>
            <a:off x="252725" y="2780928"/>
            <a:ext cx="8491956" cy="243905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" y="714356"/>
            <a:ext cx="7858180" cy="507209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-17599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Propisi" panose="02000508030000020003" pitchFamily="2" charset="0"/>
              </a:rPr>
              <a:t>Разминка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Еленга\Desktop\методички\Чистописание 3 класс Павлова\98771149_large_0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0" t="48193" r="5620" b="17866"/>
          <a:stretch/>
        </p:blipFill>
        <p:spPr bwMode="auto">
          <a:xfrm>
            <a:off x="323528" y="1105245"/>
            <a:ext cx="8553636" cy="462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3342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4841" y="5400186"/>
            <a:ext cx="38800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Мир - война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8720" y="188640"/>
            <a:ext cx="6210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Propisi" panose="02000508030000020003" pitchFamily="2" charset="0"/>
              </a:rPr>
              <a:t>Определение темы: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571" y="1111970"/>
            <a:ext cx="824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На какие две группы можно разделить эти пары слов?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1706896"/>
            <a:ext cx="8680535" cy="771772"/>
            <a:chOff x="179512" y="1706896"/>
            <a:chExt cx="8680535" cy="7717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709227"/>
              <a:ext cx="367921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4400" b="1" cap="none" spc="0" dirty="0" smtClean="0">
                  <a:ln/>
                  <a:solidFill>
                    <a:schemeClr val="accent3"/>
                  </a:solidFill>
                  <a:effectLst/>
                </a:rPr>
                <a:t>СИНОНИМЫ</a:t>
              </a:r>
              <a:endParaRPr lang="ru-RU" sz="4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55791" y="1706896"/>
              <a:ext cx="360425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/>
                  <a:solidFill>
                    <a:schemeClr val="accent3"/>
                  </a:solidFill>
                </a:rPr>
                <a:t>АНТ</a:t>
              </a:r>
              <a:r>
                <a:rPr lang="ru-RU" sz="4400" b="1" cap="none" spc="0" dirty="0" smtClean="0">
                  <a:ln/>
                  <a:solidFill>
                    <a:schemeClr val="accent3"/>
                  </a:solidFill>
                  <a:effectLst/>
                </a:rPr>
                <a:t>ОНИМЫ</a:t>
              </a:r>
              <a:endParaRPr lang="ru-RU" sz="4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56809" y="2513059"/>
            <a:ext cx="44561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Белый - чёрный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1566" y="4437811"/>
            <a:ext cx="59865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Храбрый – отважный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4781" y="3475435"/>
            <a:ext cx="496016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Веселье - радость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18462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17291 0.002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4375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21216 -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22795 -0.00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827584" y="1785926"/>
            <a:ext cx="7920880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solidFill>
                    <a:srgbClr val="0066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СИНОНИМЫ и АНТОНИМЫ</a:t>
            </a:r>
            <a:endParaRPr lang="ru-RU" sz="7200" b="1" cap="none" spc="0" dirty="0">
              <a:ln>
                <a:solidFill>
                  <a:srgbClr val="006600"/>
                </a:solidFill>
              </a:ln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210" y="285728"/>
            <a:ext cx="3890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Propisi" panose="02000508030000020003" pitchFamily="2" charset="0"/>
              </a:rPr>
              <a:t>Тема занятия: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304306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2087058" y="945562"/>
            <a:ext cx="5184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пропущенные слова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61044" y="1628800"/>
            <a:ext cx="70366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___________ - это слова,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б</a:t>
            </a:r>
            <a:r>
              <a:rPr lang="ru-RU" sz="4400" b="1" dirty="0" smtClean="0">
                <a:solidFill>
                  <a:srgbClr val="C00000"/>
                </a:solidFill>
              </a:rPr>
              <a:t>лизкие по значению.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681" y="3637825"/>
            <a:ext cx="8601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____________ - это слова,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противоположные по значению.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2583" y="1628800"/>
            <a:ext cx="3679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СИНОНИМЫ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0061" y="3530103"/>
            <a:ext cx="3604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АНТОНИМЫ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973" y="170805"/>
            <a:ext cx="8780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Propisi" panose="02000508030000020003" pitchFamily="2" charset="0"/>
              </a:rPr>
              <a:t>Найди слова – синонимы парами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529" y="1268760"/>
            <a:ext cx="8752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Шалун, сладкоежка, птичка, плакать, зевака,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п</a:t>
            </a:r>
            <a:r>
              <a:rPr lang="ru-RU" sz="3200" dirty="0" smtClean="0">
                <a:solidFill>
                  <a:srgbClr val="002060"/>
                </a:solidFill>
              </a:rPr>
              <a:t>таха, озорник, реветь, ротозей, лакомка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ÐÐ°ÑÑÐ¸Ð½ÐºÐ¸ Ð¿Ð¾ Ð·Ð°Ð¿ÑÐ¾ÑÑ ÑÐ°Ð»ÑÐ½ - Ð¾Ð·Ð¾ÑÐ½Ð¸Ðº Ð½ÐµÐ·Ð½Ð°Ð¹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156123" cy="3927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870">
            <a:off x="5077920" y="2791680"/>
            <a:ext cx="2767443" cy="3473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0428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0003"/>
            <a:ext cx="5007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Propisi" panose="02000508030000020003" pitchFamily="2" charset="0"/>
              </a:rPr>
              <a:t>Р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Propisi" panose="02000508030000020003" pitchFamily="2" charset="0"/>
              </a:rPr>
              <a:t>абота с текстом: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9485" t="41646" r="29522" b="12401"/>
          <a:stretch/>
        </p:blipFill>
        <p:spPr>
          <a:xfrm>
            <a:off x="1331640" y="963333"/>
            <a:ext cx="6844674" cy="5706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1378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643866" cy="557216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28604"/>
            <a:ext cx="8058150" cy="585791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180</Words>
  <Application>Microsoft Office PowerPoint</Application>
  <PresentationFormat>Экран (4:3)</PresentationFormat>
  <Paragraphs>44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Admin</cp:lastModifiedBy>
  <cp:revision>253</cp:revision>
  <dcterms:created xsi:type="dcterms:W3CDTF">2011-08-02T23:19:04Z</dcterms:created>
  <dcterms:modified xsi:type="dcterms:W3CDTF">2020-09-25T10:39:56Z</dcterms:modified>
</cp:coreProperties>
</file>