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6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91"/>
    <p:restoredTop sz="94643"/>
  </p:normalViewPr>
  <p:slideViewPr>
    <p:cSldViewPr snapToGrid="0" snapToObjects="1">
      <p:cViewPr varScale="1">
        <p:scale>
          <a:sx n="59" d="100"/>
          <a:sy n="59" d="100"/>
        </p:scale>
        <p:origin x="192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6" y="4765"/>
            <a:ext cx="5703843" cy="428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771" y="4637315"/>
            <a:ext cx="9014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остановке общественного транспорта веди себя спокойно. </a:t>
            </a:r>
          </a:p>
        </p:txBody>
      </p:sp>
    </p:spTree>
    <p:extLst>
      <p:ext uri="{BB962C8B-B14F-4D97-AF65-F5344CB8AC3E}">
        <p14:creationId xmlns:p14="http://schemas.microsoft.com/office/powerpoint/2010/main" val="75075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2629" cy="332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0572" y="3325431"/>
            <a:ext cx="89045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Нельзя громко разговаривать и смеяться!</a:t>
            </a:r>
          </a:p>
          <a:p>
            <a:r>
              <a:rPr lang="ru-RU" sz="2800" b="1" dirty="0"/>
              <a:t>Не садись в автобус с мороженым</a:t>
            </a:r>
          </a:p>
          <a:p>
            <a:r>
              <a:rPr lang="ru-RU" sz="2800" b="1" dirty="0"/>
              <a:t>Не пачкай сиденья в общественном транспорте!   </a:t>
            </a:r>
          </a:p>
          <a:p>
            <a:r>
              <a:rPr lang="ru-RU" sz="2800" b="1" dirty="0"/>
              <a:t>Всегда помогай пожилым пассажирам и уступай им место!</a:t>
            </a:r>
          </a:p>
          <a:p>
            <a:r>
              <a:rPr lang="ru-RU" sz="2800" b="1" dirty="0"/>
              <a:t>Не отвлекай водителя во время движения!</a:t>
            </a:r>
          </a:p>
          <a:p>
            <a:r>
              <a:rPr lang="ru-RU" sz="2800" b="1" dirty="0"/>
              <a:t>Держись за поручни. Не толкай других пассажиров!</a:t>
            </a:r>
          </a:p>
          <a:p>
            <a:endParaRPr lang="ru-RU" sz="2800" b="1" dirty="0"/>
          </a:p>
          <a:p>
            <a:endParaRPr lang="ru-RU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FA28-B864-F24C-B1A5-B33040EA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1"/>
            <a:ext cx="4779361" cy="33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95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24</TotalTime>
  <Words>52</Words>
  <Application>Microsoft Macintosh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Tw Cen MT</vt:lpstr>
      <vt:lpstr>Контур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Пользователь Microsoft Office</cp:lastModifiedBy>
  <cp:revision>14</cp:revision>
  <dcterms:created xsi:type="dcterms:W3CDTF">2022-02-07T07:01:27Z</dcterms:created>
  <dcterms:modified xsi:type="dcterms:W3CDTF">2022-02-08T06:14:31Z</dcterms:modified>
</cp:coreProperties>
</file>