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9" r:id="rId4"/>
    <p:sldId id="272" r:id="rId5"/>
    <p:sldId id="278" r:id="rId6"/>
    <p:sldId id="275" r:id="rId7"/>
    <p:sldId id="276" r:id="rId8"/>
    <p:sldId id="277" r:id="rId9"/>
    <p:sldId id="27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5B09"/>
    <a:srgbClr val="CC3399"/>
    <a:srgbClr val="00518E"/>
    <a:srgbClr val="005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74" y="-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12.jpeg"/><Relationship Id="rId3" Type="http://schemas.openxmlformats.org/officeDocument/2006/relationships/image" Target="../media/image8.jpeg"/><Relationship Id="rId7" Type="http://schemas.openxmlformats.org/officeDocument/2006/relationships/image" Target="../media/image9.jpeg"/><Relationship Id="rId12" Type="http://schemas.openxmlformats.org/officeDocument/2006/relationships/slide" Target="slide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image" Target="../media/image11.jpeg"/><Relationship Id="rId5" Type="http://schemas.openxmlformats.org/officeDocument/2006/relationships/slide" Target="slide8.xml"/><Relationship Id="rId10" Type="http://schemas.openxmlformats.org/officeDocument/2006/relationships/slide" Target="slide5.xml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5.jpeg"/><Relationship Id="rId3" Type="http://schemas.openxmlformats.org/officeDocument/2006/relationships/image" Target="../media/image10.jpeg"/><Relationship Id="rId7" Type="http://schemas.openxmlformats.org/officeDocument/2006/relationships/image" Target="../media/image9.jpeg"/><Relationship Id="rId12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6.xml"/><Relationship Id="rId5" Type="http://schemas.openxmlformats.org/officeDocument/2006/relationships/image" Target="../media/image8.jpeg"/><Relationship Id="rId10" Type="http://schemas.openxmlformats.org/officeDocument/2006/relationships/image" Target="../media/image11.jpeg"/><Relationship Id="rId4" Type="http://schemas.openxmlformats.org/officeDocument/2006/relationships/slide" Target="slide8.xml"/><Relationship Id="rId9" Type="http://schemas.openxmlformats.org/officeDocument/2006/relationships/slide" Target="slide5.xml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5.jpeg"/><Relationship Id="rId3" Type="http://schemas.openxmlformats.org/officeDocument/2006/relationships/image" Target="../media/image11.jpeg"/><Relationship Id="rId7" Type="http://schemas.openxmlformats.org/officeDocument/2006/relationships/image" Target="../media/image9.jpeg"/><Relationship Id="rId12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6.xml"/><Relationship Id="rId5" Type="http://schemas.openxmlformats.org/officeDocument/2006/relationships/image" Target="../media/image8.jpeg"/><Relationship Id="rId10" Type="http://schemas.openxmlformats.org/officeDocument/2006/relationships/slide" Target="slide5.xml"/><Relationship Id="rId4" Type="http://schemas.openxmlformats.org/officeDocument/2006/relationships/slide" Target="slide8.xml"/><Relationship Id="rId9" Type="http://schemas.openxmlformats.org/officeDocument/2006/relationships/image" Target="../media/image10.jpeg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5.jpeg"/><Relationship Id="rId3" Type="http://schemas.openxmlformats.org/officeDocument/2006/relationships/image" Target="../media/image12.jpeg"/><Relationship Id="rId7" Type="http://schemas.openxmlformats.org/officeDocument/2006/relationships/image" Target="../media/image9.jpeg"/><Relationship Id="rId12" Type="http://schemas.openxmlformats.org/officeDocument/2006/relationships/slide" Target="slide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image" Target="../media/image11.jpeg"/><Relationship Id="rId5" Type="http://schemas.openxmlformats.org/officeDocument/2006/relationships/image" Target="../media/image8.jpeg"/><Relationship Id="rId10" Type="http://schemas.openxmlformats.org/officeDocument/2006/relationships/slide" Target="slide5.xml"/><Relationship Id="rId4" Type="http://schemas.openxmlformats.org/officeDocument/2006/relationships/slide" Target="slide8.xml"/><Relationship Id="rId9" Type="http://schemas.openxmlformats.org/officeDocument/2006/relationships/image" Target="../media/image10.jpeg"/><Relationship Id="rId1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12.jpeg"/><Relationship Id="rId3" Type="http://schemas.openxmlformats.org/officeDocument/2006/relationships/image" Target="../media/image14.jpeg"/><Relationship Id="rId7" Type="http://schemas.openxmlformats.org/officeDocument/2006/relationships/image" Target="../media/image9.jpeg"/><Relationship Id="rId12" Type="http://schemas.openxmlformats.org/officeDocument/2006/relationships/slide" Target="slide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image" Target="../media/image11.jpeg"/><Relationship Id="rId5" Type="http://schemas.openxmlformats.org/officeDocument/2006/relationships/image" Target="../media/image8.jpeg"/><Relationship Id="rId15" Type="http://schemas.openxmlformats.org/officeDocument/2006/relationships/image" Target="../media/image13.png"/><Relationship Id="rId10" Type="http://schemas.openxmlformats.org/officeDocument/2006/relationships/slide" Target="slide5.xml"/><Relationship Id="rId4" Type="http://schemas.openxmlformats.org/officeDocument/2006/relationships/slide" Target="slide8.xml"/><Relationship Id="rId9" Type="http://schemas.openxmlformats.org/officeDocument/2006/relationships/image" Target="../media/image10.jpeg"/><Relationship Id="rId1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5.jpeg"/><Relationship Id="rId3" Type="http://schemas.openxmlformats.org/officeDocument/2006/relationships/image" Target="../media/image8.jpeg"/><Relationship Id="rId7" Type="http://schemas.openxmlformats.org/officeDocument/2006/relationships/slide" Target="slide4.xml"/><Relationship Id="rId12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slide" Target="slide6.xml"/><Relationship Id="rId5" Type="http://schemas.openxmlformats.org/officeDocument/2006/relationships/slide" Target="slide7.xml"/><Relationship Id="rId10" Type="http://schemas.openxmlformats.org/officeDocument/2006/relationships/image" Target="../media/image11.jpeg"/><Relationship Id="rId4" Type="http://schemas.openxmlformats.org/officeDocument/2006/relationships/slide" Target="slide8.xml"/><Relationship Id="rId9" Type="http://schemas.openxmlformats.org/officeDocument/2006/relationships/slide" Target="slide5.xml"/><Relationship Id="rId1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liparts.co/cliparts/rTL/gb6/rTLgb6Kjc.jpg" TargetMode="External"/><Relationship Id="rId2" Type="http://schemas.openxmlformats.org/officeDocument/2006/relationships/hyperlink" Target="http://elenaranko.ucoz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mg1.liveinternet.ru/images/attach/c/7/98/943/98943937_tuykva.png" TargetMode="External"/><Relationship Id="rId5" Type="http://schemas.openxmlformats.org/officeDocument/2006/relationships/hyperlink" Target="http://cdn.bolshoyvopros.ru/files/users/images/a4/06/a40606d0d79592685ccbe67f40922a67.jpg" TargetMode="External"/><Relationship Id="rId4" Type="http://schemas.openxmlformats.org/officeDocument/2006/relationships/hyperlink" Target="http://cdn.bolshoyvopros.ru/files/users/images/ae/bb/aebb3f26abcd034b75874a333536b46e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123728" y="1268760"/>
            <a:ext cx="5976664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contourW="12700">
              <a:contourClr>
                <a:schemeClr val="accent6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u="none" strike="noStrike" kern="120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 Учимся рисовать тыкву</a:t>
            </a:r>
            <a:endParaRPr kumimoji="0" lang="ru-RU" sz="4800" b="1" u="none" strike="noStrike" kern="120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4941168"/>
            <a:ext cx="288032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Работу  выполнила </a:t>
            </a:r>
          </a:p>
          <a:p>
            <a:pPr algn="ctr"/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учитель начальных  классов</a:t>
            </a:r>
          </a:p>
          <a:p>
            <a:pPr algn="ctr"/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МОУ СОШ №1  г. Камешково </a:t>
            </a:r>
          </a:p>
          <a:p>
            <a:pPr algn="ctr"/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Владимирской области</a:t>
            </a:r>
            <a:br>
              <a:rPr lang="ru-RU" sz="1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1400" b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Курова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Татьяна Владимировна</a:t>
            </a:r>
            <a:endParaRPr lang="ru-RU" sz="12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99992" y="62068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BF5B09"/>
                </a:solidFill>
              </a:rPr>
              <a:t>ИЗО 3 класс</a:t>
            </a:r>
            <a:endParaRPr lang="ru-RU" b="1" dirty="0">
              <a:solidFill>
                <a:srgbClr val="BF5B09"/>
              </a:solidFill>
            </a:endParaRPr>
          </a:p>
        </p:txBody>
      </p:sp>
      <p:pic>
        <p:nvPicPr>
          <p:cNvPr id="9218" name="Picture 2" descr="https://img1.liveinternet.ru/images/attach/c/7/98/943/98943937_tuykva.png"/>
          <p:cNvPicPr>
            <a:picLocks noChangeAspect="1" noChangeArrowheads="1"/>
          </p:cNvPicPr>
          <p:nvPr/>
        </p:nvPicPr>
        <p:blipFill>
          <a:blip r:embed="rId2" cstate="print"/>
          <a:srcRect b="40385"/>
          <a:stretch>
            <a:fillRect/>
          </a:stretch>
        </p:blipFill>
        <p:spPr bwMode="auto">
          <a:xfrm>
            <a:off x="4644008" y="3212976"/>
            <a:ext cx="1691026" cy="1008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192762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ая прямоугольная выноска 6"/>
          <p:cNvSpPr/>
          <p:nvPr/>
        </p:nvSpPr>
        <p:spPr>
          <a:xfrm>
            <a:off x="3491880" y="980728"/>
            <a:ext cx="3672408" cy="3888432"/>
          </a:xfrm>
          <a:prstGeom prst="wedgeRoundRectCallout">
            <a:avLst>
              <a:gd name="adj1" fmla="val -68273"/>
              <a:gd name="adj2" fmla="val 29331"/>
              <a:gd name="adj3" fmla="val 16667"/>
            </a:avLst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cs typeface="Arial" pitchFamily="34" charset="0"/>
              </a:rPr>
              <a:t>Круглый домик без оконцев,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cs typeface="Arial" pitchFamily="34" charset="0"/>
              </a:rPr>
              <a:t>Цветом он похож на солнце.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cs typeface="Arial" pitchFamily="34" charset="0"/>
              </a:rPr>
              <a:t>А на ниточках внутри Семена живут, смотри!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cs typeface="Arial" pitchFamily="34" charset="0"/>
              </a:rPr>
              <a:t>На бахче он зреет, спеет, Бок оранжевый там греет.</a:t>
            </a:r>
            <a:endParaRPr lang="ru-RU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7" name="Picture 3" descr="http://cliparts.co/cliparts/rTL/gb6/rTLgb6Kj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66" r="4028"/>
          <a:stretch>
            <a:fillRect/>
          </a:stretch>
        </p:blipFill>
        <p:spPr bwMode="auto">
          <a:xfrm>
            <a:off x="251520" y="2860067"/>
            <a:ext cx="2664296" cy="3864517"/>
          </a:xfrm>
          <a:prstGeom prst="rect">
            <a:avLst/>
          </a:prstGeom>
          <a:noFill/>
        </p:spPr>
      </p:pic>
      <p:pic>
        <p:nvPicPr>
          <p:cNvPr id="6149" name="Picture 5" descr="http://cliparts.co/cliparts/5iR/rer/5iRrerRia.gif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222" t="3705" r="22222"/>
          <a:stretch>
            <a:fillRect/>
          </a:stretch>
        </p:blipFill>
        <p:spPr bwMode="auto">
          <a:xfrm>
            <a:off x="5148064" y="4005064"/>
            <a:ext cx="498697" cy="648072"/>
          </a:xfrm>
          <a:prstGeom prst="rect">
            <a:avLst/>
          </a:prstGeom>
          <a:noFill/>
        </p:spPr>
      </p:pic>
      <p:pic>
        <p:nvPicPr>
          <p:cNvPr id="6153" name="Picture 9" descr="http://x-lines.ru/letters/i/cyrillicfancy/1675/d0161b/30/0/4nxpdysosxembwfw4napbqqtomemkegos9embwfu4napbpgozmeagq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5936" y="1268760"/>
            <a:ext cx="2495550" cy="4000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9385108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563888" y="980728"/>
            <a:ext cx="3456384" cy="3888432"/>
          </a:xfrm>
          <a:prstGeom prst="roundRect">
            <a:avLst/>
          </a:prstGeom>
          <a:blipFill>
            <a:blip r:embed="rId3" cstate="print"/>
            <a:stretch>
              <a:fillRect/>
            </a:stretch>
          </a:blip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Picture 3" descr="http://cliparts.co/cliparts/rTL/gb6/rTLgb6Kjc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66" r="4028"/>
          <a:stretch>
            <a:fillRect/>
          </a:stretch>
        </p:blipFill>
        <p:spPr bwMode="auto">
          <a:xfrm>
            <a:off x="251520" y="2860067"/>
            <a:ext cx="2664296" cy="3864517"/>
          </a:xfrm>
          <a:prstGeom prst="rect">
            <a:avLst/>
          </a:prstGeom>
          <a:noFill/>
        </p:spPr>
      </p:pic>
      <p:sp>
        <p:nvSpPr>
          <p:cNvPr id="4" name="Скругленный прямоугольник 3">
            <a:hlinkClick r:id="rId5" action="ppaction://hlinksldjump"/>
          </p:cNvPr>
          <p:cNvSpPr/>
          <p:nvPr/>
        </p:nvSpPr>
        <p:spPr>
          <a:xfrm>
            <a:off x="6948264" y="5229200"/>
            <a:ext cx="936104" cy="1008112"/>
          </a:xfrm>
          <a:prstGeom prst="roundRect">
            <a:avLst/>
          </a:prstGeom>
          <a:blipFill>
            <a:blip r:embed="rId3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>
            <a:hlinkClick r:id="rId6" action="ppaction://hlinksldjump"/>
          </p:cNvPr>
          <p:cNvSpPr/>
          <p:nvPr/>
        </p:nvSpPr>
        <p:spPr>
          <a:xfrm>
            <a:off x="5940152" y="5229200"/>
            <a:ext cx="936104" cy="1008112"/>
          </a:xfrm>
          <a:prstGeom prst="roundRect">
            <a:avLst/>
          </a:prstGeom>
          <a:blipFill>
            <a:blip r:embed="rId7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>
            <a:hlinkClick r:id="rId8" action="ppaction://hlinksldjump"/>
          </p:cNvPr>
          <p:cNvSpPr/>
          <p:nvPr/>
        </p:nvSpPr>
        <p:spPr>
          <a:xfrm>
            <a:off x="2915816" y="5229200"/>
            <a:ext cx="936104" cy="1008112"/>
          </a:xfrm>
          <a:prstGeom prst="roundRect">
            <a:avLst/>
          </a:prstGeom>
          <a:blipFill>
            <a:blip r:embed="rId9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>
            <a:hlinkClick r:id="rId10" action="ppaction://hlinksldjump"/>
          </p:cNvPr>
          <p:cNvSpPr/>
          <p:nvPr/>
        </p:nvSpPr>
        <p:spPr>
          <a:xfrm>
            <a:off x="3923928" y="5229200"/>
            <a:ext cx="936104" cy="1008112"/>
          </a:xfrm>
          <a:prstGeom prst="roundRect">
            <a:avLst/>
          </a:prstGeom>
          <a:blipFill>
            <a:blip r:embed="rId11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>
            <a:hlinkClick r:id="rId12" action="ppaction://hlinksldjump"/>
          </p:cNvPr>
          <p:cNvSpPr/>
          <p:nvPr/>
        </p:nvSpPr>
        <p:spPr>
          <a:xfrm>
            <a:off x="4932040" y="5229200"/>
            <a:ext cx="936104" cy="1008112"/>
          </a:xfrm>
          <a:prstGeom prst="roundRect">
            <a:avLst/>
          </a:prstGeom>
          <a:blipFill>
            <a:blip r:embed="rId13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602" name="Picture 2" descr="http://x-lines.ru/letters/i/cyrillicfancy/0619/ee9a1b/30/1/4nt7db6ozdem3wcb4g81bwcy4nhpdyqoz5emfwfo4gbpddby4gbpdn6ozmemfwcd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118445" y="476672"/>
            <a:ext cx="4333875" cy="3905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9385108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563888" y="980728"/>
            <a:ext cx="3456384" cy="3888432"/>
          </a:xfrm>
          <a:prstGeom prst="roundRect">
            <a:avLst/>
          </a:prstGeom>
          <a:blipFill>
            <a:blip r:embed="rId3" cstate="print"/>
            <a:stretch>
              <a:fillRect/>
            </a:stretch>
          </a:blip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>
            <a:hlinkClick r:id="rId4" action="ppaction://hlinksldjump"/>
          </p:cNvPr>
          <p:cNvSpPr/>
          <p:nvPr/>
        </p:nvSpPr>
        <p:spPr>
          <a:xfrm>
            <a:off x="6948264" y="5229200"/>
            <a:ext cx="936104" cy="1008112"/>
          </a:xfrm>
          <a:prstGeom prst="roundRect">
            <a:avLst/>
          </a:prstGeom>
          <a:blipFill>
            <a:blip r:embed="rId5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>
            <a:hlinkClick r:id="rId6" action="ppaction://hlinksldjump"/>
          </p:cNvPr>
          <p:cNvSpPr/>
          <p:nvPr/>
        </p:nvSpPr>
        <p:spPr>
          <a:xfrm>
            <a:off x="5940152" y="5229200"/>
            <a:ext cx="936104" cy="1008112"/>
          </a:xfrm>
          <a:prstGeom prst="roundRect">
            <a:avLst/>
          </a:prstGeom>
          <a:blipFill>
            <a:blip r:embed="rId7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>
            <a:hlinkClick r:id="rId8" action="ppaction://hlinksldjump"/>
          </p:cNvPr>
          <p:cNvSpPr/>
          <p:nvPr/>
        </p:nvSpPr>
        <p:spPr>
          <a:xfrm>
            <a:off x="2915816" y="5229200"/>
            <a:ext cx="936104" cy="1008112"/>
          </a:xfrm>
          <a:prstGeom prst="roundRect">
            <a:avLst/>
          </a:prstGeom>
          <a:blipFill>
            <a:blip r:embed="rId3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>
            <a:hlinkClick r:id="rId9" action="ppaction://hlinksldjump"/>
          </p:cNvPr>
          <p:cNvSpPr/>
          <p:nvPr/>
        </p:nvSpPr>
        <p:spPr>
          <a:xfrm>
            <a:off x="3923928" y="5229200"/>
            <a:ext cx="936104" cy="1008112"/>
          </a:xfrm>
          <a:prstGeom prst="roundRect">
            <a:avLst/>
          </a:prstGeom>
          <a:blipFill>
            <a:blip r:embed="rId10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>
            <a:hlinkClick r:id="rId11" action="ppaction://hlinksldjump"/>
          </p:cNvPr>
          <p:cNvSpPr/>
          <p:nvPr/>
        </p:nvSpPr>
        <p:spPr>
          <a:xfrm>
            <a:off x="4932040" y="5229200"/>
            <a:ext cx="936104" cy="1008112"/>
          </a:xfrm>
          <a:prstGeom prst="roundRect">
            <a:avLst/>
          </a:prstGeom>
          <a:blipFill>
            <a:blip r:embed="rId12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Picture 3" descr="http://cliparts.co/cliparts/rTL/gb6/rTLgb6Kjc.jpg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66" r="4028"/>
          <a:stretch>
            <a:fillRect/>
          </a:stretch>
        </p:blipFill>
        <p:spPr bwMode="auto">
          <a:xfrm>
            <a:off x="251520" y="2860067"/>
            <a:ext cx="2664296" cy="3864517"/>
          </a:xfrm>
          <a:prstGeom prst="rect">
            <a:avLst/>
          </a:prstGeom>
          <a:noFill/>
        </p:spPr>
      </p:pic>
      <p:pic>
        <p:nvPicPr>
          <p:cNvPr id="30" name="Picture 2" descr="http://x-lines.ru/letters/i/cyrillicfancy/0619/ee9a1b/30/1/4nt7db6ozdem3wcb4g81bwcy4nhpdyqoz5emfwfo4gbpddby4gbpdn6ozmemfwcd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118445" y="476672"/>
            <a:ext cx="4333875" cy="3905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9385108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563888" y="980728"/>
            <a:ext cx="3456384" cy="3888432"/>
          </a:xfrm>
          <a:prstGeom prst="roundRect">
            <a:avLst/>
          </a:prstGeom>
          <a:blipFill>
            <a:blip r:embed="rId3" cstate="print"/>
            <a:stretch>
              <a:fillRect/>
            </a:stretch>
          </a:blip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>
            <a:hlinkClick r:id="rId4" action="ppaction://hlinksldjump"/>
          </p:cNvPr>
          <p:cNvSpPr/>
          <p:nvPr/>
        </p:nvSpPr>
        <p:spPr>
          <a:xfrm>
            <a:off x="6948264" y="5229200"/>
            <a:ext cx="936104" cy="1008112"/>
          </a:xfrm>
          <a:prstGeom prst="roundRect">
            <a:avLst/>
          </a:prstGeom>
          <a:blipFill>
            <a:blip r:embed="rId5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>
            <a:hlinkClick r:id="rId6" action="ppaction://hlinksldjump"/>
          </p:cNvPr>
          <p:cNvSpPr/>
          <p:nvPr/>
        </p:nvSpPr>
        <p:spPr>
          <a:xfrm>
            <a:off x="5940152" y="5229200"/>
            <a:ext cx="936104" cy="1008112"/>
          </a:xfrm>
          <a:prstGeom prst="roundRect">
            <a:avLst/>
          </a:prstGeom>
          <a:blipFill>
            <a:blip r:embed="rId7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>
            <a:hlinkClick r:id="rId8" action="ppaction://hlinksldjump"/>
          </p:cNvPr>
          <p:cNvSpPr/>
          <p:nvPr/>
        </p:nvSpPr>
        <p:spPr>
          <a:xfrm>
            <a:off x="2915816" y="5229200"/>
            <a:ext cx="936104" cy="1008112"/>
          </a:xfrm>
          <a:prstGeom prst="roundRect">
            <a:avLst/>
          </a:prstGeom>
          <a:blipFill>
            <a:blip r:embed="rId9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>
            <a:hlinkClick r:id="rId10" action="ppaction://hlinksldjump"/>
          </p:cNvPr>
          <p:cNvSpPr/>
          <p:nvPr/>
        </p:nvSpPr>
        <p:spPr>
          <a:xfrm>
            <a:off x="3923928" y="5229200"/>
            <a:ext cx="936104" cy="1008112"/>
          </a:xfrm>
          <a:prstGeom prst="roundRect">
            <a:avLst/>
          </a:prstGeom>
          <a:blipFill>
            <a:blip r:embed="rId3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>
            <a:hlinkClick r:id="rId11" action="ppaction://hlinksldjump"/>
          </p:cNvPr>
          <p:cNvSpPr/>
          <p:nvPr/>
        </p:nvSpPr>
        <p:spPr>
          <a:xfrm>
            <a:off x="4932040" y="5229200"/>
            <a:ext cx="936104" cy="1008112"/>
          </a:xfrm>
          <a:prstGeom prst="roundRect">
            <a:avLst/>
          </a:prstGeom>
          <a:blipFill>
            <a:blip r:embed="rId12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3" descr="http://cliparts.co/cliparts/rTL/gb6/rTLgb6Kjc.jpg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66" r="4028"/>
          <a:stretch>
            <a:fillRect/>
          </a:stretch>
        </p:blipFill>
        <p:spPr bwMode="auto">
          <a:xfrm>
            <a:off x="251520" y="2860067"/>
            <a:ext cx="2664296" cy="3864517"/>
          </a:xfrm>
          <a:prstGeom prst="rect">
            <a:avLst/>
          </a:prstGeom>
          <a:noFill/>
        </p:spPr>
      </p:pic>
      <p:pic>
        <p:nvPicPr>
          <p:cNvPr id="10" name="Picture 2" descr="http://x-lines.ru/letters/i/cyrillicfancy/0619/ee9a1b/30/1/4nt7db6ozdem3wcb4g81bwcy4nhpdyqoz5emfwfo4gbpddby4gbpdn6ozmemfwcd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118445" y="476672"/>
            <a:ext cx="4333875" cy="3905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9385108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563888" y="980728"/>
            <a:ext cx="3456384" cy="3888432"/>
          </a:xfrm>
          <a:prstGeom prst="roundRect">
            <a:avLst/>
          </a:prstGeom>
          <a:blipFill>
            <a:blip r:embed="rId3" cstate="print"/>
            <a:stretch>
              <a:fillRect/>
            </a:stretch>
          </a:blip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>
            <a:hlinkClick r:id="rId4" action="ppaction://hlinksldjump"/>
          </p:cNvPr>
          <p:cNvSpPr/>
          <p:nvPr/>
        </p:nvSpPr>
        <p:spPr>
          <a:xfrm>
            <a:off x="6948264" y="5229200"/>
            <a:ext cx="936104" cy="1008112"/>
          </a:xfrm>
          <a:prstGeom prst="roundRect">
            <a:avLst/>
          </a:prstGeom>
          <a:blipFill>
            <a:blip r:embed="rId5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>
            <a:hlinkClick r:id="rId6" action="ppaction://hlinksldjump"/>
          </p:cNvPr>
          <p:cNvSpPr/>
          <p:nvPr/>
        </p:nvSpPr>
        <p:spPr>
          <a:xfrm>
            <a:off x="5940152" y="5229200"/>
            <a:ext cx="936104" cy="1008112"/>
          </a:xfrm>
          <a:prstGeom prst="roundRect">
            <a:avLst/>
          </a:prstGeom>
          <a:blipFill>
            <a:blip r:embed="rId7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>
            <a:hlinkClick r:id="rId8" action="ppaction://hlinksldjump"/>
          </p:cNvPr>
          <p:cNvSpPr/>
          <p:nvPr/>
        </p:nvSpPr>
        <p:spPr>
          <a:xfrm>
            <a:off x="2915816" y="5229200"/>
            <a:ext cx="936104" cy="1008112"/>
          </a:xfrm>
          <a:prstGeom prst="roundRect">
            <a:avLst/>
          </a:prstGeom>
          <a:blipFill>
            <a:blip r:embed="rId9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>
            <a:hlinkClick r:id="rId10" action="ppaction://hlinksldjump"/>
          </p:cNvPr>
          <p:cNvSpPr/>
          <p:nvPr/>
        </p:nvSpPr>
        <p:spPr>
          <a:xfrm>
            <a:off x="3923928" y="5229200"/>
            <a:ext cx="936104" cy="1008112"/>
          </a:xfrm>
          <a:prstGeom prst="roundRect">
            <a:avLst/>
          </a:prstGeom>
          <a:blipFill>
            <a:blip r:embed="rId11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>
            <a:hlinkClick r:id="rId12" action="ppaction://hlinksldjump"/>
          </p:cNvPr>
          <p:cNvSpPr/>
          <p:nvPr/>
        </p:nvSpPr>
        <p:spPr>
          <a:xfrm>
            <a:off x="4932040" y="5229200"/>
            <a:ext cx="936104" cy="1008112"/>
          </a:xfrm>
          <a:prstGeom prst="roundRect">
            <a:avLst/>
          </a:prstGeom>
          <a:blipFill>
            <a:blip r:embed="rId3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3" descr="http://cliparts.co/cliparts/rTL/gb6/rTLgb6Kjc.jpg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66" r="4028"/>
          <a:stretch>
            <a:fillRect/>
          </a:stretch>
        </p:blipFill>
        <p:spPr bwMode="auto">
          <a:xfrm>
            <a:off x="251520" y="2860067"/>
            <a:ext cx="2664296" cy="3864517"/>
          </a:xfrm>
          <a:prstGeom prst="rect">
            <a:avLst/>
          </a:prstGeom>
          <a:noFill/>
        </p:spPr>
      </p:pic>
      <p:pic>
        <p:nvPicPr>
          <p:cNvPr id="10" name="Picture 2" descr="http://x-lines.ru/letters/i/cyrillicfancy/0619/ee9a1b/30/1/4nt7db6ozdem3wcb4g81bwcy4nhpdyqoz5emfwfo4gbpddby4gbpdn6ozmemfwcd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118445" y="476672"/>
            <a:ext cx="4333875" cy="3905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9385108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563888" y="980728"/>
            <a:ext cx="3456384" cy="3888432"/>
          </a:xfrm>
          <a:prstGeom prst="roundRect">
            <a:avLst/>
          </a:prstGeom>
          <a:blipFill>
            <a:blip r:embed="rId3" cstate="print"/>
            <a:stretch>
              <a:fillRect/>
            </a:stretch>
          </a:blip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>
            <a:hlinkClick r:id="rId4" action="ppaction://hlinksldjump"/>
          </p:cNvPr>
          <p:cNvSpPr/>
          <p:nvPr/>
        </p:nvSpPr>
        <p:spPr>
          <a:xfrm>
            <a:off x="6948264" y="5229200"/>
            <a:ext cx="936104" cy="1008112"/>
          </a:xfrm>
          <a:prstGeom prst="roundRect">
            <a:avLst/>
          </a:prstGeom>
          <a:blipFill>
            <a:blip r:embed="rId5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>
            <a:hlinkClick r:id="rId6" action="ppaction://hlinksldjump"/>
          </p:cNvPr>
          <p:cNvSpPr/>
          <p:nvPr/>
        </p:nvSpPr>
        <p:spPr>
          <a:xfrm>
            <a:off x="5940152" y="5229200"/>
            <a:ext cx="936104" cy="1008112"/>
          </a:xfrm>
          <a:prstGeom prst="roundRect">
            <a:avLst/>
          </a:prstGeom>
          <a:blipFill>
            <a:blip r:embed="rId7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>
            <a:hlinkClick r:id="rId8" action="ppaction://hlinksldjump"/>
          </p:cNvPr>
          <p:cNvSpPr/>
          <p:nvPr/>
        </p:nvSpPr>
        <p:spPr>
          <a:xfrm>
            <a:off x="2915816" y="5229200"/>
            <a:ext cx="936104" cy="1008112"/>
          </a:xfrm>
          <a:prstGeom prst="roundRect">
            <a:avLst/>
          </a:prstGeom>
          <a:blipFill>
            <a:blip r:embed="rId9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>
            <a:hlinkClick r:id="rId10" action="ppaction://hlinksldjump"/>
          </p:cNvPr>
          <p:cNvSpPr/>
          <p:nvPr/>
        </p:nvSpPr>
        <p:spPr>
          <a:xfrm>
            <a:off x="3923928" y="5229200"/>
            <a:ext cx="936104" cy="1008112"/>
          </a:xfrm>
          <a:prstGeom prst="roundRect">
            <a:avLst/>
          </a:prstGeom>
          <a:blipFill>
            <a:blip r:embed="rId11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>
            <a:hlinkClick r:id="rId12" action="ppaction://hlinksldjump"/>
          </p:cNvPr>
          <p:cNvSpPr/>
          <p:nvPr/>
        </p:nvSpPr>
        <p:spPr>
          <a:xfrm>
            <a:off x="4932040" y="5229200"/>
            <a:ext cx="936104" cy="1008112"/>
          </a:xfrm>
          <a:prstGeom prst="roundRect">
            <a:avLst/>
          </a:prstGeom>
          <a:blipFill>
            <a:blip r:embed="rId13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3" descr="http://cliparts.co/cliparts/rTL/gb6/rTLgb6Kjc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66" r="4028"/>
          <a:stretch>
            <a:fillRect/>
          </a:stretch>
        </p:blipFill>
        <p:spPr bwMode="auto">
          <a:xfrm>
            <a:off x="251520" y="2860067"/>
            <a:ext cx="2664296" cy="3864517"/>
          </a:xfrm>
          <a:prstGeom prst="rect">
            <a:avLst/>
          </a:prstGeom>
          <a:noFill/>
        </p:spPr>
      </p:pic>
      <p:pic>
        <p:nvPicPr>
          <p:cNvPr id="10" name="Picture 2" descr="http://x-lines.ru/letters/i/cyrillicfancy/0619/ee9a1b/30/1/4nt7db6ozdem3wcb4g81bwcy4nhpdyqoz5emfwfo4gbpddby4gbpdn6ozmemfwcd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118445" y="476672"/>
            <a:ext cx="4333875" cy="3905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9385108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563888" y="980728"/>
            <a:ext cx="3456384" cy="3888432"/>
          </a:xfrm>
          <a:prstGeom prst="roundRect">
            <a:avLst/>
          </a:prstGeom>
          <a:blipFill>
            <a:blip r:embed="rId3" cstate="print"/>
            <a:stretch>
              <a:fillRect/>
            </a:stretch>
          </a:blip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>
            <a:hlinkClick r:id="rId4" action="ppaction://hlinksldjump"/>
          </p:cNvPr>
          <p:cNvSpPr/>
          <p:nvPr/>
        </p:nvSpPr>
        <p:spPr>
          <a:xfrm>
            <a:off x="6948264" y="5229200"/>
            <a:ext cx="936104" cy="1008112"/>
          </a:xfrm>
          <a:prstGeom prst="roundRect">
            <a:avLst/>
          </a:prstGeom>
          <a:blipFill>
            <a:blip r:embed="rId3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>
            <a:hlinkClick r:id="rId5" action="ppaction://hlinksldjump"/>
          </p:cNvPr>
          <p:cNvSpPr/>
          <p:nvPr/>
        </p:nvSpPr>
        <p:spPr>
          <a:xfrm>
            <a:off x="5940152" y="5229200"/>
            <a:ext cx="936104" cy="1008112"/>
          </a:xfrm>
          <a:prstGeom prst="roundRect">
            <a:avLst/>
          </a:prstGeom>
          <a:blipFill>
            <a:blip r:embed="rId6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>
            <a:hlinkClick r:id="rId7" action="ppaction://hlinksldjump"/>
          </p:cNvPr>
          <p:cNvSpPr/>
          <p:nvPr/>
        </p:nvSpPr>
        <p:spPr>
          <a:xfrm>
            <a:off x="2915816" y="5229200"/>
            <a:ext cx="936104" cy="1008112"/>
          </a:xfrm>
          <a:prstGeom prst="roundRect">
            <a:avLst/>
          </a:prstGeom>
          <a:blipFill>
            <a:blip r:embed="rId8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>
            <a:hlinkClick r:id="rId9" action="ppaction://hlinksldjump"/>
          </p:cNvPr>
          <p:cNvSpPr/>
          <p:nvPr/>
        </p:nvSpPr>
        <p:spPr>
          <a:xfrm>
            <a:off x="3923928" y="5229200"/>
            <a:ext cx="936104" cy="1008112"/>
          </a:xfrm>
          <a:prstGeom prst="roundRect">
            <a:avLst/>
          </a:prstGeom>
          <a:blipFill>
            <a:blip r:embed="rId10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>
            <a:hlinkClick r:id="rId11" action="ppaction://hlinksldjump"/>
          </p:cNvPr>
          <p:cNvSpPr/>
          <p:nvPr/>
        </p:nvSpPr>
        <p:spPr>
          <a:xfrm>
            <a:off x="4932040" y="5229200"/>
            <a:ext cx="936104" cy="1008112"/>
          </a:xfrm>
          <a:prstGeom prst="roundRect">
            <a:avLst/>
          </a:prstGeom>
          <a:blipFill>
            <a:blip r:embed="rId12" cstate="print"/>
            <a:stretch>
              <a:fillRect/>
            </a:stretch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3" descr="http://cliparts.co/cliparts/rTL/gb6/rTLgb6Kjc.jpg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66" r="4028"/>
          <a:stretch>
            <a:fillRect/>
          </a:stretch>
        </p:blipFill>
        <p:spPr bwMode="auto">
          <a:xfrm>
            <a:off x="251520" y="2860067"/>
            <a:ext cx="2664296" cy="3864517"/>
          </a:xfrm>
          <a:prstGeom prst="rect">
            <a:avLst/>
          </a:prstGeom>
          <a:noFill/>
        </p:spPr>
      </p:pic>
      <p:pic>
        <p:nvPicPr>
          <p:cNvPr id="10" name="Picture 2" descr="http://x-lines.ru/letters/i/cyrillicfancy/0619/ee9a1b/30/1/4nt7db6ozdem3wcb4g81bwcy4nhpdyqoz5emfwfo4gbpddby4gbpdn6ozmemfwcd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118445" y="476672"/>
            <a:ext cx="4333875" cy="390526"/>
          </a:xfrm>
          <a:prstGeom prst="rect">
            <a:avLst/>
          </a:prstGeom>
          <a:noFill/>
        </p:spPr>
      </p:pic>
      <p:sp>
        <p:nvSpPr>
          <p:cNvPr id="11" name="Управляющая кнопка: домой 10">
            <a:hlinkClick r:id="" action="ppaction://hlinkshowjump?jump=endshow" highlightClick="1"/>
          </p:cNvPr>
          <p:cNvSpPr/>
          <p:nvPr/>
        </p:nvSpPr>
        <p:spPr>
          <a:xfrm>
            <a:off x="8388424" y="5445224"/>
            <a:ext cx="288032" cy="432048"/>
          </a:xfrm>
          <a:prstGeom prst="actionButtonHom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385108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43808" y="198884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Сайт: </a:t>
            </a:r>
            <a:r>
              <a:rPr lang="en-US" i="1" dirty="0">
                <a:hlinkClick r:id="rId2"/>
              </a:rPr>
              <a:t>http://elenaranko.ucoz.ru</a:t>
            </a:r>
            <a:r>
              <a:rPr lang="en-US" i="1" dirty="0" smtClean="0">
                <a:hlinkClick r:id="rId2"/>
              </a:rPr>
              <a:t>/</a:t>
            </a:r>
            <a:r>
              <a:rPr lang="ru-RU" i="1" dirty="0" smtClean="0"/>
              <a:t> </a:t>
            </a:r>
            <a:endParaRPr lang="ru-RU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87824" y="620688"/>
            <a:ext cx="31500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Автор шаблона: </a:t>
            </a:r>
          </a:p>
          <a:p>
            <a:pPr algn="ctr">
              <a:spcBef>
                <a:spcPts val="0"/>
              </a:spcBef>
              <a:buNone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Ранько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Елена Алексеевна</a:t>
            </a:r>
          </a:p>
          <a:p>
            <a:pPr algn="ctr">
              <a:spcBef>
                <a:spcPts val="0"/>
              </a:spcBef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 algn="ctr">
              <a:spcBef>
                <a:spcPts val="0"/>
              </a:spcBef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МАОУ лицей №21</a:t>
            </a:r>
          </a:p>
          <a:p>
            <a:pPr algn="ctr">
              <a:spcBef>
                <a:spcPts val="0"/>
              </a:spcBef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г. Иваново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4221088"/>
            <a:ext cx="74168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hlinkClick r:id="rId3"/>
              </a:rPr>
              <a:t>Ссылки на </a:t>
            </a:r>
            <a:r>
              <a:rPr lang="ru-RU" sz="1200" dirty="0" err="1" smtClean="0">
                <a:hlinkClick r:id="rId3"/>
              </a:rPr>
              <a:t>интернет-источники</a:t>
            </a:r>
            <a:r>
              <a:rPr lang="ru-RU" sz="1200" dirty="0" smtClean="0">
                <a:hlinkClick r:id="rId3"/>
              </a:rPr>
              <a:t>:</a:t>
            </a:r>
          </a:p>
          <a:p>
            <a:endParaRPr lang="ru-RU" sz="1200" dirty="0" smtClean="0">
              <a:hlinkClick r:id="rId3"/>
            </a:endParaRPr>
          </a:p>
          <a:p>
            <a:r>
              <a:rPr lang="en-US" sz="1200" dirty="0" smtClean="0">
                <a:hlinkClick r:id="rId3"/>
              </a:rPr>
              <a:t>http://cliparts.co/cliparts/rTL/gb6/rTLgb6Kjc.jpg</a:t>
            </a:r>
            <a:endParaRPr lang="ru-RU" sz="1200" dirty="0" smtClean="0"/>
          </a:p>
          <a:p>
            <a:r>
              <a:rPr lang="en-US" sz="1200" dirty="0" smtClean="0">
                <a:hlinkClick r:id="rId4"/>
              </a:rPr>
              <a:t>http://cdn.bolshoyvopros.ru/files/users/images/ae/bb/aebb3f26abcd034b75874a333536b46e.jpg</a:t>
            </a:r>
            <a:r>
              <a:rPr lang="ru-RU" sz="1200" dirty="0" smtClean="0"/>
              <a:t> </a:t>
            </a:r>
            <a:r>
              <a:rPr lang="en-US" sz="1200" dirty="0" smtClean="0">
                <a:hlinkClick r:id="rId5"/>
              </a:rPr>
              <a:t>http://</a:t>
            </a:r>
            <a:r>
              <a:rPr lang="en-US" sz="1200" dirty="0" smtClean="0">
                <a:hlinkClick r:id="rId5"/>
              </a:rPr>
              <a:t>cdn.bolshoyvopros.ru/files/users/images/a4/06/a40606d0d79592685ccbe67f40922a67.jpg</a:t>
            </a:r>
            <a:endParaRPr lang="ru-RU" sz="1200" dirty="0" smtClean="0"/>
          </a:p>
          <a:p>
            <a:r>
              <a:rPr lang="en-US" sz="1200" dirty="0" smtClean="0">
                <a:hlinkClick r:id="rId6"/>
              </a:rPr>
              <a:t>https</a:t>
            </a:r>
            <a:r>
              <a:rPr lang="en-US" sz="1200" dirty="0" smtClean="0">
                <a:hlinkClick r:id="rId6"/>
              </a:rPr>
              <a:t>://</a:t>
            </a:r>
            <a:r>
              <a:rPr lang="en-US" sz="1200" dirty="0" smtClean="0">
                <a:hlinkClick r:id="rId6"/>
              </a:rPr>
              <a:t>img1.liveinternet.ru/images/attach/c/7/98/943/98943937_tuykva.png</a:t>
            </a:r>
            <a:r>
              <a:rPr lang="ru-RU" sz="1200" dirty="0" smtClean="0"/>
              <a:t> </a:t>
            </a:r>
            <a:r>
              <a:rPr lang="ru-RU" sz="1200" dirty="0" smtClean="0"/>
              <a:t>  </a:t>
            </a:r>
            <a:endParaRPr lang="ru-RU" sz="1200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6227419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0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D3B05"/>
      </a:hlink>
      <a:folHlink>
        <a:srgbClr val="D99694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93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Ранько Елена</dc:creator>
  <cp:lastModifiedBy>Куров</cp:lastModifiedBy>
  <cp:revision>46</cp:revision>
  <dcterms:created xsi:type="dcterms:W3CDTF">2018-03-09T15:08:22Z</dcterms:created>
  <dcterms:modified xsi:type="dcterms:W3CDTF">2018-08-30T09:58:24Z</dcterms:modified>
</cp:coreProperties>
</file>