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44" d="100"/>
          <a:sy n="44" d="100"/>
        </p:scale>
        <p:origin x="-1710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495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25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66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1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26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19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3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1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77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353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254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9225D6-E850-422A-955F-F885CC7E7111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B238927-0E19-4E8E-9A89-7726BECD3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24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dirty="0"/>
              <a:t>Детские поделки на Пасху: </a:t>
            </a:r>
            <a:r>
              <a:rPr lang="ru-RU" sz="4000" b="1" dirty="0" smtClean="0"/>
              <a:t> </a:t>
            </a:r>
            <a:r>
              <a:rPr lang="ru-RU" sz="4000" b="1" dirty="0"/>
              <a:t>пасхальные курочки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2100" y="4043680"/>
            <a:ext cx="9070848" cy="1095583"/>
          </a:xfrm>
        </p:spPr>
        <p:txBody>
          <a:bodyPr>
            <a:normAutofit/>
          </a:bodyPr>
          <a:lstStyle/>
          <a:p>
            <a:r>
              <a:rPr lang="ru-RU" dirty="0" smtClean="0"/>
              <a:t>Пригарина О.Е.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97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/>
              <a:t>Пасха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Пасха – это семейный праздник, когда за одним столом собирается много друзей и родственников, вокруг бегают ребятишки. На Пасху принято делать и дарить друг другу маленькие подарки (пасхальные подарки своими руками): пасхальные корзинки с крашеными или декоративными яйцами, пасхальные куличи, пасхальные сувениры - пасхальных цыплят, курочек, зайчиков. Особенно интересно участвовать в подготовке к празднику и изготовлении поделок на Пасху своими руками детям. 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393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38991"/>
            <a:ext cx="10134600" cy="6390409"/>
          </a:xfrm>
        </p:spPr>
      </p:pic>
    </p:spTree>
    <p:extLst>
      <p:ext uri="{BB962C8B-B14F-4D97-AF65-F5344CB8AC3E}">
        <p14:creationId xmlns:p14="http://schemas.microsoft.com/office/powerpoint/2010/main" val="214607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0743" y="1"/>
            <a:ext cx="12866914" cy="7053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254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7097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14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34</TotalTime>
  <Words>84</Words>
  <Application>Microsoft Office PowerPoint</Application>
  <PresentationFormat>Произвольный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Savon</vt:lpstr>
      <vt:lpstr>Детские поделки на Пасху:  пасхальные курочки</vt:lpstr>
      <vt:lpstr>Пасха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поделки на Пасху: пасхальные цыплята, пасхальные курочки</dc:title>
  <dc:creator>Раиса Прозорова</dc:creator>
  <cp:lastModifiedBy>Евгений</cp:lastModifiedBy>
  <cp:revision>8</cp:revision>
  <dcterms:created xsi:type="dcterms:W3CDTF">2014-03-31T13:38:47Z</dcterms:created>
  <dcterms:modified xsi:type="dcterms:W3CDTF">2020-04-12T18:32:58Z</dcterms:modified>
</cp:coreProperties>
</file>