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4" r:id="rId3"/>
    <p:sldId id="345" r:id="rId4"/>
    <p:sldId id="347" r:id="rId5"/>
    <p:sldId id="263" r:id="rId6"/>
    <p:sldId id="348" r:id="rId7"/>
    <p:sldId id="350" r:id="rId8"/>
    <p:sldId id="351" r:id="rId9"/>
    <p:sldId id="352" r:id="rId10"/>
    <p:sldId id="260" r:id="rId11"/>
    <p:sldId id="353" r:id="rId12"/>
    <p:sldId id="354" r:id="rId13"/>
    <p:sldId id="355" r:id="rId14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00"/>
    <a:srgbClr val="FFFF66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4737" autoAdjust="0"/>
  </p:normalViewPr>
  <p:slideViewPr>
    <p:cSldViewPr>
      <p:cViewPr varScale="1">
        <p:scale>
          <a:sx n="89" d="100"/>
          <a:sy n="89" d="100"/>
        </p:scale>
        <p:origin x="1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653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5D35-46CB-4343-8F9A-D97FAFE984C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653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3AFF-60E3-443B-8730-B3A695AA7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653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42F2-91D0-4275-B8B6-1E4EB76170C5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200" y="4722754"/>
            <a:ext cx="5452740" cy="44759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653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BB7BF-C804-467B-831F-32CB23E1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7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700718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49D57-229E-824A-8414-16AE74B0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40D79-4A29-A547-8073-24DAFB55A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1680F-C2F2-D949-8466-96CF171F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B1BA9-82D3-CE4D-A117-EACC4914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2DD4D-7D1D-214D-A0B9-72FC96C9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1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728102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35496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91E2-0765-6840-B8F2-E8A78AFEB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3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2F052E-6078-EA4E-880D-0DC0315E5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925" y="3489723"/>
            <a:ext cx="1743075" cy="1310878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67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5A4B-F128-3942-AB77-E9CA93DAEABF}"/>
              </a:ext>
            </a:extLst>
          </p:cNvPr>
          <p:cNvSpPr txBox="1"/>
          <p:nvPr/>
        </p:nvSpPr>
        <p:spPr>
          <a:xfrm>
            <a:off x="2483768" y="476672"/>
            <a:ext cx="41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Проведи аналогию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FDE13-140C-8242-A1B8-0B57F6EE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31491"/>
            <a:ext cx="5673889" cy="55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39047-86F9-1742-93AB-4D0B263AB432}"/>
              </a:ext>
            </a:extLst>
          </p:cNvPr>
          <p:cNvSpPr txBox="1"/>
          <p:nvPr/>
        </p:nvSpPr>
        <p:spPr>
          <a:xfrm>
            <a:off x="611561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Сначала прочитайте стихотворение. Рассмотрите </a:t>
            </a:r>
            <a:r>
              <a:rPr lang="ru-RU" dirty="0" err="1"/>
              <a:t>мнемотаблицы</a:t>
            </a:r>
            <a:r>
              <a:rPr lang="ru-RU" dirty="0"/>
              <a:t>.</a:t>
            </a:r>
          </a:p>
          <a:p>
            <a:r>
              <a:rPr lang="ru-RU" dirty="0"/>
              <a:t> Затем прослушайте стихотворение еще раз.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C77C6-C9E8-484E-A389-7A98FD34B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20" y="1123003"/>
            <a:ext cx="4289624" cy="5417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84D6B-7FBE-974B-AA68-73AA9351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3345"/>
            <a:ext cx="4397348" cy="2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A6014-81C6-2143-BFC0-C0B1CEBB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916832"/>
            <a:ext cx="8316416" cy="2763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235E1-AF39-784A-B46E-AE04996F58C2}"/>
              </a:ext>
            </a:extLst>
          </p:cNvPr>
          <p:cNvSpPr txBox="1"/>
          <p:nvPr/>
        </p:nvSpPr>
        <p:spPr>
          <a:xfrm>
            <a:off x="971600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Расскажи, какая картинка должна стоять на первом месте, втором и т.д.</a:t>
            </a:r>
          </a:p>
        </p:txBody>
      </p:sp>
    </p:spTree>
    <p:extLst>
      <p:ext uri="{BB962C8B-B14F-4D97-AF65-F5344CB8AC3E}">
        <p14:creationId xmlns:p14="http://schemas.microsoft.com/office/powerpoint/2010/main" val="151061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D3702-CD5E-2940-93E0-356C8911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4" y="1916832"/>
            <a:ext cx="8572500" cy="345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F5785-18AE-D547-9A5C-FC6A884758F0}"/>
              </a:ext>
            </a:extLst>
          </p:cNvPr>
          <p:cNvSpPr txBox="1"/>
          <p:nvPr/>
        </p:nvSpPr>
        <p:spPr>
          <a:xfrm>
            <a:off x="771525" y="685800"/>
            <a:ext cx="7616899" cy="65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Расскажи стихотворение сначала используя  </a:t>
            </a:r>
            <a:r>
              <a:rPr lang="ru-RU" dirty="0" err="1"/>
              <a:t>мнемотаблицы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а потом попробуй без них</a:t>
            </a:r>
          </a:p>
        </p:txBody>
      </p:sp>
    </p:spTree>
    <p:extLst>
      <p:ext uri="{BB962C8B-B14F-4D97-AF65-F5344CB8AC3E}">
        <p14:creationId xmlns:p14="http://schemas.microsoft.com/office/powerpoint/2010/main" val="205698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us.123rf.com/450wm/mipan/mipan1301/mipan130100006/17419646-newspapers-stack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2836013" cy="283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news.kg/wp-content/uploads/2015/12/11453_w300_h207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48680"/>
            <a:ext cx="2714625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16819" y="2132856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noProof="0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Вот кирпич, учебник новый,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Пастила, журналов тюк.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noProof="0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Назови их форму словом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Из четырнадцати букв!</a:t>
            </a:r>
            <a:endParaRPr kumimoji="0" lang="ru-RU" sz="2800" b="1" i="0" u="none" strike="noStrike" kern="1200" normalizeH="0" baseline="0" noProof="0" dirty="0">
              <a:ln w="190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https://cckomplekt.ru/upload/iblock/239/239ab825685daf370fa210d4810d10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40850"/>
            <a:ext cx="2664296" cy="15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msk.madeindream.com/image/data/statya/pastila-v-degidratore/pastila-suf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msk.madeindream.com/image/data/statya/pastila-v-degidratore/pastila-suf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100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50983"/>
              </p:ext>
            </p:extLst>
          </p:nvPr>
        </p:nvGraphicFramePr>
        <p:xfrm>
          <a:off x="1531381" y="4388822"/>
          <a:ext cx="6147540" cy="504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92381"/>
              </p:ext>
            </p:extLst>
          </p:nvPr>
        </p:nvGraphicFramePr>
        <p:xfrm>
          <a:off x="1545483" y="4360434"/>
          <a:ext cx="6048000" cy="525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8729"/>
            <a:ext cx="814410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0924" y="643335"/>
            <a:ext cx="9505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Семейство параллелепипедов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45923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75339"/>
            <a:ext cx="132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115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4831" y="419574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</a:t>
            </a:r>
          </a:p>
        </p:txBody>
      </p:sp>
    </p:spTree>
    <p:extLst>
      <p:ext uri="{BB962C8B-B14F-4D97-AF65-F5344CB8AC3E}">
        <p14:creationId xmlns:p14="http://schemas.microsoft.com/office/powerpoint/2010/main" val="289669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496944" cy="1800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dirty="0">
                <a:solidFill>
                  <a:srgbClr val="C00000"/>
                </a:solidFill>
              </a:rPr>
              <a:t>Определение?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900igr.net/up/datas/116451/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8500" r="47963" b="11916"/>
          <a:stretch/>
        </p:blipFill>
        <p:spPr bwMode="auto">
          <a:xfrm>
            <a:off x="4355976" y="1700808"/>
            <a:ext cx="4200525" cy="477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624A9-CEC4-3444-85B8-D8F162F5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587553" cy="47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omanadvice.ru/sites/default/files/kak_sdelat_parallelepiped_iz_bumag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sasha.ru/wp-content/uploads/2016/03/100021_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20567" r="37166" b="12883"/>
          <a:stretch/>
        </p:blipFill>
        <p:spPr bwMode="auto">
          <a:xfrm>
            <a:off x="6588224" y="404664"/>
            <a:ext cx="2060849" cy="32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o-kids.ru/wp-content/gallery/spichki-podelki-iz-spichek/spichki-podelki-iz-spichek-kak-sdelat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1" y="2708920"/>
            <a:ext cx="3066511" cy="36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0540"/>
            <a:ext cx="5472608" cy="299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80528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прямоугольного параллелепипеда</a:t>
            </a:r>
          </a:p>
        </p:txBody>
      </p:sp>
    </p:spTree>
    <p:extLst>
      <p:ext uri="{BB962C8B-B14F-4D97-AF65-F5344CB8AC3E}">
        <p14:creationId xmlns:p14="http://schemas.microsoft.com/office/powerpoint/2010/main" val="126133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827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прямоугольного параллелепипеда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9127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3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Измерения прямоугольного параллелепипеда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0830"/>
            <a:ext cx="6696744" cy="33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851920" y="458112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228184" y="4149080"/>
            <a:ext cx="288032" cy="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7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6543</TotalTime>
  <Words>109</Words>
  <Application>Microsoft Macintosh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user2017</cp:lastModifiedBy>
  <cp:revision>161</cp:revision>
  <cp:lastPrinted>2019-01-28T03:32:44Z</cp:lastPrinted>
  <dcterms:created xsi:type="dcterms:W3CDTF">2013-08-23T08:38:35Z</dcterms:created>
  <dcterms:modified xsi:type="dcterms:W3CDTF">2022-02-07T10:51:27Z</dcterms:modified>
</cp:coreProperties>
</file>