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306" r:id="rId10"/>
    <p:sldId id="307" r:id="rId11"/>
    <p:sldId id="308" r:id="rId12"/>
    <p:sldId id="309" r:id="rId13"/>
    <p:sldId id="310" r:id="rId14"/>
    <p:sldId id="305" r:id="rId15"/>
    <p:sldId id="311" r:id="rId16"/>
    <p:sldId id="312" r:id="rId17"/>
    <p:sldId id="313" r:id="rId18"/>
    <p:sldId id="326" r:id="rId19"/>
    <p:sldId id="327" r:id="rId20"/>
    <p:sldId id="277" r:id="rId21"/>
    <p:sldId id="328" r:id="rId22"/>
    <p:sldId id="278" r:id="rId23"/>
    <p:sldId id="329" r:id="rId24"/>
    <p:sldId id="286" r:id="rId25"/>
    <p:sldId id="285" r:id="rId26"/>
    <p:sldId id="324" r:id="rId27"/>
    <p:sldId id="325" r:id="rId28"/>
    <p:sldId id="330" r:id="rId29"/>
    <p:sldId id="316" r:id="rId30"/>
    <p:sldId id="317" r:id="rId31"/>
    <p:sldId id="315" r:id="rId32"/>
    <p:sldId id="318" r:id="rId33"/>
    <p:sldId id="319" r:id="rId34"/>
    <p:sldId id="320" r:id="rId35"/>
    <p:sldId id="321" r:id="rId36"/>
    <p:sldId id="331" r:id="rId37"/>
    <p:sldId id="323" r:id="rId38"/>
    <p:sldId id="304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8" autoAdjust="0"/>
    <p:restoredTop sz="94643" autoAdjust="0"/>
  </p:normalViewPr>
  <p:slideViewPr>
    <p:cSldViewPr>
      <p:cViewPr varScale="1">
        <p:scale>
          <a:sx n="106" d="100"/>
          <a:sy n="106" d="100"/>
        </p:scale>
        <p:origin x="-5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CC7BBB-50B2-49D5-9B5D-4C2C8D4F3C76}" type="doc">
      <dgm:prSet loTypeId="urn:microsoft.com/office/officeart/2005/8/layout/cycle7" loCatId="cycle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C04183F-589E-480F-B9FB-69D64B06C73C}">
      <dgm:prSet phldrT="[Текст]"/>
      <dgm:spPr/>
      <dgm:t>
        <a:bodyPr/>
        <a:lstStyle/>
        <a:p>
          <a:r>
            <a:rPr lang="ru-RU" dirty="0" smtClean="0"/>
            <a:t>Обучающиеся</a:t>
          </a:r>
          <a:endParaRPr lang="ru-RU" dirty="0"/>
        </a:p>
      </dgm:t>
    </dgm:pt>
    <dgm:pt modelId="{4F8A521F-E1CD-430D-98DB-80D4A9D7D08C}" type="parTrans" cxnId="{15A18F66-F647-41CB-AA22-E8B44BDE9D4D}">
      <dgm:prSet/>
      <dgm:spPr/>
      <dgm:t>
        <a:bodyPr/>
        <a:lstStyle/>
        <a:p>
          <a:endParaRPr lang="ru-RU"/>
        </a:p>
      </dgm:t>
    </dgm:pt>
    <dgm:pt modelId="{DB78FB9A-B04A-4F7F-9AD2-CCD43D596454}" type="sibTrans" cxnId="{15A18F66-F647-41CB-AA22-E8B44BDE9D4D}">
      <dgm:prSet/>
      <dgm:spPr/>
      <dgm:t>
        <a:bodyPr/>
        <a:lstStyle/>
        <a:p>
          <a:endParaRPr lang="ru-RU"/>
        </a:p>
      </dgm:t>
    </dgm:pt>
    <dgm:pt modelId="{AC5317BD-C364-4DE7-90A9-ECA4B9601B23}">
      <dgm:prSet phldrT="[Текст]"/>
      <dgm:spPr/>
      <dgm:t>
        <a:bodyPr/>
        <a:lstStyle/>
        <a:p>
          <a:r>
            <a:rPr lang="ru-RU" dirty="0" smtClean="0"/>
            <a:t>Педагоги</a:t>
          </a:r>
          <a:endParaRPr lang="ru-RU" dirty="0"/>
        </a:p>
      </dgm:t>
    </dgm:pt>
    <dgm:pt modelId="{19F2E11D-8CB3-40BA-B781-487A93D006A1}" type="parTrans" cxnId="{67D2F92C-4131-4DB5-8527-E67098F1981D}">
      <dgm:prSet/>
      <dgm:spPr/>
      <dgm:t>
        <a:bodyPr/>
        <a:lstStyle/>
        <a:p>
          <a:endParaRPr lang="ru-RU"/>
        </a:p>
      </dgm:t>
    </dgm:pt>
    <dgm:pt modelId="{A8A29C75-7703-47B3-BB5B-17C792B0997C}" type="sibTrans" cxnId="{67D2F92C-4131-4DB5-8527-E67098F1981D}">
      <dgm:prSet/>
      <dgm:spPr/>
      <dgm:t>
        <a:bodyPr/>
        <a:lstStyle/>
        <a:p>
          <a:endParaRPr lang="ru-RU"/>
        </a:p>
      </dgm:t>
    </dgm:pt>
    <dgm:pt modelId="{F0DFE0B0-22D8-48A5-B524-05DD4516991E}">
      <dgm:prSet phldrT="[Текст]"/>
      <dgm:spPr/>
      <dgm:t>
        <a:bodyPr/>
        <a:lstStyle/>
        <a:p>
          <a:r>
            <a:rPr lang="ru-RU" dirty="0" smtClean="0"/>
            <a:t>Родители</a:t>
          </a:r>
          <a:endParaRPr lang="ru-RU" dirty="0"/>
        </a:p>
      </dgm:t>
    </dgm:pt>
    <dgm:pt modelId="{31567F20-59AC-479B-AE2A-984A8C52A55C}" type="parTrans" cxnId="{C4A04BCF-42BD-4840-A612-6AB261F9620E}">
      <dgm:prSet/>
      <dgm:spPr/>
      <dgm:t>
        <a:bodyPr/>
        <a:lstStyle/>
        <a:p>
          <a:endParaRPr lang="ru-RU"/>
        </a:p>
      </dgm:t>
    </dgm:pt>
    <dgm:pt modelId="{4B772075-1F38-4B4E-8586-2F7284A1816A}" type="sibTrans" cxnId="{C4A04BCF-42BD-4840-A612-6AB261F9620E}">
      <dgm:prSet/>
      <dgm:spPr/>
      <dgm:t>
        <a:bodyPr/>
        <a:lstStyle/>
        <a:p>
          <a:endParaRPr lang="ru-RU"/>
        </a:p>
      </dgm:t>
    </dgm:pt>
    <dgm:pt modelId="{641F6320-C26E-4F2B-AC7F-70283EC8ACDB}" type="pres">
      <dgm:prSet presAssocID="{75CC7BBB-50B2-49D5-9B5D-4C2C8D4F3C7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C53516-9FE3-4990-9F10-B91519A999D6}" type="pres">
      <dgm:prSet presAssocID="{0C04183F-589E-480F-B9FB-69D64B06C73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6412B7-5E73-4B7B-9D85-BC8FBCA1A483}" type="pres">
      <dgm:prSet presAssocID="{DB78FB9A-B04A-4F7F-9AD2-CCD43D596454}" presName="sibTrans" presStyleLbl="sibTrans2D1" presStyleIdx="0" presStyleCnt="3" custScaleX="202268" custLinFactNeighborX="30023" custLinFactNeighborY="1327"/>
      <dgm:spPr/>
      <dgm:t>
        <a:bodyPr/>
        <a:lstStyle/>
        <a:p>
          <a:endParaRPr lang="ru-RU"/>
        </a:p>
      </dgm:t>
    </dgm:pt>
    <dgm:pt modelId="{5DAA0810-BE4B-484C-92D5-E9CE1A01C5E0}" type="pres">
      <dgm:prSet presAssocID="{DB78FB9A-B04A-4F7F-9AD2-CCD43D596454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BAFF23DB-85CB-4428-B6E2-839478F407DD}" type="pres">
      <dgm:prSet presAssocID="{AC5317BD-C364-4DE7-90A9-ECA4B9601B2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47598-B438-4FEB-9666-12D3D1FC9D2B}" type="pres">
      <dgm:prSet presAssocID="{A8A29C75-7703-47B3-BB5B-17C792B0997C}" presName="sibTrans" presStyleLbl="sibTrans2D1" presStyleIdx="1" presStyleCnt="3" custScaleX="124768"/>
      <dgm:spPr/>
      <dgm:t>
        <a:bodyPr/>
        <a:lstStyle/>
        <a:p>
          <a:endParaRPr lang="ru-RU"/>
        </a:p>
      </dgm:t>
    </dgm:pt>
    <dgm:pt modelId="{CED1C198-D0EA-471C-8DD0-30E9C13FBABA}" type="pres">
      <dgm:prSet presAssocID="{A8A29C75-7703-47B3-BB5B-17C792B0997C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B645432C-2AA2-4993-8939-0235D763EFDF}" type="pres">
      <dgm:prSet presAssocID="{F0DFE0B0-22D8-48A5-B524-05DD4516991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5B7C9F-777E-4BA9-BB30-7B515B887EE8}" type="pres">
      <dgm:prSet presAssocID="{4B772075-1F38-4B4E-8586-2F7284A1816A}" presName="sibTrans" presStyleLbl="sibTrans2D1" presStyleIdx="2" presStyleCnt="3" custScaleX="198635" custLinFactNeighborX="-37401" custLinFactNeighborY="7567"/>
      <dgm:spPr/>
      <dgm:t>
        <a:bodyPr/>
        <a:lstStyle/>
        <a:p>
          <a:endParaRPr lang="ru-RU"/>
        </a:p>
      </dgm:t>
    </dgm:pt>
    <dgm:pt modelId="{B9CCE779-4FE4-4DDF-9F82-DE298D12010D}" type="pres">
      <dgm:prSet presAssocID="{4B772075-1F38-4B4E-8586-2F7284A1816A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9FDBDC48-2B02-4D6B-BE0C-3F9DFA951907}" type="presOf" srcId="{AC5317BD-C364-4DE7-90A9-ECA4B9601B23}" destId="{BAFF23DB-85CB-4428-B6E2-839478F407DD}" srcOrd="0" destOrd="0" presId="urn:microsoft.com/office/officeart/2005/8/layout/cycle7"/>
    <dgm:cxn modelId="{A85AE93A-8894-4428-AB4F-217E480C9E43}" type="presOf" srcId="{0C04183F-589E-480F-B9FB-69D64B06C73C}" destId="{B5C53516-9FE3-4990-9F10-B91519A999D6}" srcOrd="0" destOrd="0" presId="urn:microsoft.com/office/officeart/2005/8/layout/cycle7"/>
    <dgm:cxn modelId="{C57B34BE-26D5-4028-A66B-4B723C0F2691}" type="presOf" srcId="{75CC7BBB-50B2-49D5-9B5D-4C2C8D4F3C76}" destId="{641F6320-C26E-4F2B-AC7F-70283EC8ACDB}" srcOrd="0" destOrd="0" presId="urn:microsoft.com/office/officeart/2005/8/layout/cycle7"/>
    <dgm:cxn modelId="{C4A04BCF-42BD-4840-A612-6AB261F9620E}" srcId="{75CC7BBB-50B2-49D5-9B5D-4C2C8D4F3C76}" destId="{F0DFE0B0-22D8-48A5-B524-05DD4516991E}" srcOrd="2" destOrd="0" parTransId="{31567F20-59AC-479B-AE2A-984A8C52A55C}" sibTransId="{4B772075-1F38-4B4E-8586-2F7284A1816A}"/>
    <dgm:cxn modelId="{67D2F92C-4131-4DB5-8527-E67098F1981D}" srcId="{75CC7BBB-50B2-49D5-9B5D-4C2C8D4F3C76}" destId="{AC5317BD-C364-4DE7-90A9-ECA4B9601B23}" srcOrd="1" destOrd="0" parTransId="{19F2E11D-8CB3-40BA-B781-487A93D006A1}" sibTransId="{A8A29C75-7703-47B3-BB5B-17C792B0997C}"/>
    <dgm:cxn modelId="{E3993BAE-CE70-4562-88B7-A34B2D521C5F}" type="presOf" srcId="{A8A29C75-7703-47B3-BB5B-17C792B0997C}" destId="{57647598-B438-4FEB-9666-12D3D1FC9D2B}" srcOrd="0" destOrd="0" presId="urn:microsoft.com/office/officeart/2005/8/layout/cycle7"/>
    <dgm:cxn modelId="{0A6A6EBA-7020-43E8-8462-E7264FE70105}" type="presOf" srcId="{F0DFE0B0-22D8-48A5-B524-05DD4516991E}" destId="{B645432C-2AA2-4993-8939-0235D763EFDF}" srcOrd="0" destOrd="0" presId="urn:microsoft.com/office/officeart/2005/8/layout/cycle7"/>
    <dgm:cxn modelId="{01528D18-40F0-45F6-BB40-D2B7618FA31E}" type="presOf" srcId="{DB78FB9A-B04A-4F7F-9AD2-CCD43D596454}" destId="{5DAA0810-BE4B-484C-92D5-E9CE1A01C5E0}" srcOrd="1" destOrd="0" presId="urn:microsoft.com/office/officeart/2005/8/layout/cycle7"/>
    <dgm:cxn modelId="{15A18F66-F647-41CB-AA22-E8B44BDE9D4D}" srcId="{75CC7BBB-50B2-49D5-9B5D-4C2C8D4F3C76}" destId="{0C04183F-589E-480F-B9FB-69D64B06C73C}" srcOrd="0" destOrd="0" parTransId="{4F8A521F-E1CD-430D-98DB-80D4A9D7D08C}" sibTransId="{DB78FB9A-B04A-4F7F-9AD2-CCD43D596454}"/>
    <dgm:cxn modelId="{28302436-BB15-4793-8ABB-7374AD4ADFF9}" type="presOf" srcId="{A8A29C75-7703-47B3-BB5B-17C792B0997C}" destId="{CED1C198-D0EA-471C-8DD0-30E9C13FBABA}" srcOrd="1" destOrd="0" presId="urn:microsoft.com/office/officeart/2005/8/layout/cycle7"/>
    <dgm:cxn modelId="{382E5F99-F66F-4980-A3A3-DA1CC0345507}" type="presOf" srcId="{DB78FB9A-B04A-4F7F-9AD2-CCD43D596454}" destId="{DD6412B7-5E73-4B7B-9D85-BC8FBCA1A483}" srcOrd="0" destOrd="0" presId="urn:microsoft.com/office/officeart/2005/8/layout/cycle7"/>
    <dgm:cxn modelId="{CAB53CBC-7646-44CF-B8E7-2AE2F32B280F}" type="presOf" srcId="{4B772075-1F38-4B4E-8586-2F7284A1816A}" destId="{BE5B7C9F-777E-4BA9-BB30-7B515B887EE8}" srcOrd="0" destOrd="0" presId="urn:microsoft.com/office/officeart/2005/8/layout/cycle7"/>
    <dgm:cxn modelId="{E4E90242-E4A0-4BCD-8D0B-38AE4C456698}" type="presOf" srcId="{4B772075-1F38-4B4E-8586-2F7284A1816A}" destId="{B9CCE779-4FE4-4DDF-9F82-DE298D12010D}" srcOrd="1" destOrd="0" presId="urn:microsoft.com/office/officeart/2005/8/layout/cycle7"/>
    <dgm:cxn modelId="{EC1A1039-26E0-4D49-8B06-78C2921D7C85}" type="presParOf" srcId="{641F6320-C26E-4F2B-AC7F-70283EC8ACDB}" destId="{B5C53516-9FE3-4990-9F10-B91519A999D6}" srcOrd="0" destOrd="0" presId="urn:microsoft.com/office/officeart/2005/8/layout/cycle7"/>
    <dgm:cxn modelId="{1F3A9DC7-431D-4298-96DC-ECBE8A82EA25}" type="presParOf" srcId="{641F6320-C26E-4F2B-AC7F-70283EC8ACDB}" destId="{DD6412B7-5E73-4B7B-9D85-BC8FBCA1A483}" srcOrd="1" destOrd="0" presId="urn:microsoft.com/office/officeart/2005/8/layout/cycle7"/>
    <dgm:cxn modelId="{4F18027D-C1A5-4F08-ABE7-2AE1C0C0BD3F}" type="presParOf" srcId="{DD6412B7-5E73-4B7B-9D85-BC8FBCA1A483}" destId="{5DAA0810-BE4B-484C-92D5-E9CE1A01C5E0}" srcOrd="0" destOrd="0" presId="urn:microsoft.com/office/officeart/2005/8/layout/cycle7"/>
    <dgm:cxn modelId="{5A088F5A-02DF-4EB1-9120-8B9B96D0004A}" type="presParOf" srcId="{641F6320-C26E-4F2B-AC7F-70283EC8ACDB}" destId="{BAFF23DB-85CB-4428-B6E2-839478F407DD}" srcOrd="2" destOrd="0" presId="urn:microsoft.com/office/officeart/2005/8/layout/cycle7"/>
    <dgm:cxn modelId="{499D4AF2-0A39-4522-A3CF-678D09AF6B25}" type="presParOf" srcId="{641F6320-C26E-4F2B-AC7F-70283EC8ACDB}" destId="{57647598-B438-4FEB-9666-12D3D1FC9D2B}" srcOrd="3" destOrd="0" presId="urn:microsoft.com/office/officeart/2005/8/layout/cycle7"/>
    <dgm:cxn modelId="{AD67E9E8-DBD6-4BA2-B97B-2DC30706D5EC}" type="presParOf" srcId="{57647598-B438-4FEB-9666-12D3D1FC9D2B}" destId="{CED1C198-D0EA-471C-8DD0-30E9C13FBABA}" srcOrd="0" destOrd="0" presId="urn:microsoft.com/office/officeart/2005/8/layout/cycle7"/>
    <dgm:cxn modelId="{5FA9EAD0-9AEC-463C-9C40-2F266D2A9DD1}" type="presParOf" srcId="{641F6320-C26E-4F2B-AC7F-70283EC8ACDB}" destId="{B645432C-2AA2-4993-8939-0235D763EFDF}" srcOrd="4" destOrd="0" presId="urn:microsoft.com/office/officeart/2005/8/layout/cycle7"/>
    <dgm:cxn modelId="{34900F32-632A-42C9-BD7D-FE64F39542E1}" type="presParOf" srcId="{641F6320-C26E-4F2B-AC7F-70283EC8ACDB}" destId="{BE5B7C9F-777E-4BA9-BB30-7B515B887EE8}" srcOrd="5" destOrd="0" presId="urn:microsoft.com/office/officeart/2005/8/layout/cycle7"/>
    <dgm:cxn modelId="{DE9AEFE4-A711-4724-B0A4-FB196FD6C572}" type="presParOf" srcId="{BE5B7C9F-777E-4BA9-BB30-7B515B887EE8}" destId="{B9CCE779-4FE4-4DDF-9F82-DE298D12010D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5E042E-A7DB-4A12-B43E-173352AFD8A4}" type="doc">
      <dgm:prSet loTypeId="urn:microsoft.com/office/officeart/2005/8/layout/vList5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4E25849-6380-42F8-BC86-5AE55945E4B1}">
      <dgm:prSet phldrT="[Текст]"/>
      <dgm:spPr/>
      <dgm:t>
        <a:bodyPr/>
        <a:lstStyle/>
        <a:p>
          <a:r>
            <a:rPr lang="ru-RU" smtClean="0"/>
            <a:t>Обучающиеся</a:t>
          </a:r>
          <a:endParaRPr lang="ru-RU" dirty="0"/>
        </a:p>
      </dgm:t>
    </dgm:pt>
    <dgm:pt modelId="{BFB506E6-5DCA-428B-904E-6EA36ABB2444}" type="parTrans" cxnId="{1EA9C457-96CB-4AFC-8ACD-C20143DE404A}">
      <dgm:prSet/>
      <dgm:spPr/>
      <dgm:t>
        <a:bodyPr/>
        <a:lstStyle/>
        <a:p>
          <a:endParaRPr lang="ru-RU"/>
        </a:p>
      </dgm:t>
    </dgm:pt>
    <dgm:pt modelId="{E46D3418-2841-42C6-9048-E3D27B9664A9}" type="sibTrans" cxnId="{1EA9C457-96CB-4AFC-8ACD-C20143DE404A}">
      <dgm:prSet/>
      <dgm:spPr/>
      <dgm:t>
        <a:bodyPr/>
        <a:lstStyle/>
        <a:p>
          <a:endParaRPr lang="ru-RU"/>
        </a:p>
      </dgm:t>
    </dgm:pt>
    <dgm:pt modelId="{9D962B34-6809-44D9-BE5E-8E170A248BB9}">
      <dgm:prSet phldrT="[Текст]"/>
      <dgm:spPr/>
      <dgm:t>
        <a:bodyPr/>
        <a:lstStyle/>
        <a:p>
          <a:r>
            <a:rPr lang="ru-RU" dirty="0" smtClean="0"/>
            <a:t>Профилактика асоциальных состояний обучающихся</a:t>
          </a:r>
          <a:endParaRPr lang="ru-RU" dirty="0"/>
        </a:p>
      </dgm:t>
    </dgm:pt>
    <dgm:pt modelId="{A4B20353-8704-4484-9D30-E30A219130F1}" type="parTrans" cxnId="{B1356FDB-72D9-4B41-AD41-49D356FFC105}">
      <dgm:prSet/>
      <dgm:spPr/>
      <dgm:t>
        <a:bodyPr/>
        <a:lstStyle/>
        <a:p>
          <a:endParaRPr lang="ru-RU"/>
        </a:p>
      </dgm:t>
    </dgm:pt>
    <dgm:pt modelId="{C2647B6F-3AA7-4F5F-B61C-4EFF8BC4D0C2}" type="sibTrans" cxnId="{B1356FDB-72D9-4B41-AD41-49D356FFC105}">
      <dgm:prSet/>
      <dgm:spPr/>
      <dgm:t>
        <a:bodyPr/>
        <a:lstStyle/>
        <a:p>
          <a:endParaRPr lang="ru-RU"/>
        </a:p>
      </dgm:t>
    </dgm:pt>
    <dgm:pt modelId="{0BD18A5F-97D4-4414-A56D-7D0B38DBEE6E}">
      <dgm:prSet phldrT="[Текст]"/>
      <dgm:spPr/>
      <dgm:t>
        <a:bodyPr/>
        <a:lstStyle/>
        <a:p>
          <a:r>
            <a:rPr lang="ru-RU" dirty="0" smtClean="0"/>
            <a:t>Педагоги</a:t>
          </a:r>
          <a:endParaRPr lang="ru-RU" dirty="0"/>
        </a:p>
      </dgm:t>
    </dgm:pt>
    <dgm:pt modelId="{A8E93187-A3FD-4444-8EDB-901B349335B7}" type="parTrans" cxnId="{3751BDE0-242B-4CF4-BE1B-9008ECA92529}">
      <dgm:prSet/>
      <dgm:spPr/>
      <dgm:t>
        <a:bodyPr/>
        <a:lstStyle/>
        <a:p>
          <a:endParaRPr lang="ru-RU"/>
        </a:p>
      </dgm:t>
    </dgm:pt>
    <dgm:pt modelId="{CD7B1CF2-43BF-47BA-B9C9-D394D44C890C}" type="sibTrans" cxnId="{3751BDE0-242B-4CF4-BE1B-9008ECA92529}">
      <dgm:prSet/>
      <dgm:spPr/>
      <dgm:t>
        <a:bodyPr/>
        <a:lstStyle/>
        <a:p>
          <a:endParaRPr lang="ru-RU"/>
        </a:p>
      </dgm:t>
    </dgm:pt>
    <dgm:pt modelId="{B76CD95E-D232-4428-A8B4-5ACF93C50B20}">
      <dgm:prSet phldrT="[Текст]"/>
      <dgm:spPr/>
      <dgm:t>
        <a:bodyPr/>
        <a:lstStyle/>
        <a:p>
          <a:r>
            <a:rPr lang="ru-RU" dirty="0" smtClean="0"/>
            <a:t>Подготовка профессионалов, готовых работать  в системе инклюзивного образования </a:t>
          </a:r>
          <a:endParaRPr lang="ru-RU" dirty="0"/>
        </a:p>
      </dgm:t>
    </dgm:pt>
    <dgm:pt modelId="{44E5A90D-24EB-4C19-A248-16B163505420}" type="parTrans" cxnId="{83FDC5E2-EBE3-4C05-9259-92C02C9BCA6C}">
      <dgm:prSet/>
      <dgm:spPr/>
      <dgm:t>
        <a:bodyPr/>
        <a:lstStyle/>
        <a:p>
          <a:endParaRPr lang="ru-RU"/>
        </a:p>
      </dgm:t>
    </dgm:pt>
    <dgm:pt modelId="{8EF0A79B-8219-48E8-B278-7F7FF36FA256}" type="sibTrans" cxnId="{83FDC5E2-EBE3-4C05-9259-92C02C9BCA6C}">
      <dgm:prSet/>
      <dgm:spPr/>
      <dgm:t>
        <a:bodyPr/>
        <a:lstStyle/>
        <a:p>
          <a:endParaRPr lang="ru-RU"/>
        </a:p>
      </dgm:t>
    </dgm:pt>
    <dgm:pt modelId="{588D96A7-E233-42BA-B7F6-744175685467}">
      <dgm:prSet phldrT="[Текст]"/>
      <dgm:spPr/>
      <dgm:t>
        <a:bodyPr/>
        <a:lstStyle/>
        <a:p>
          <a:r>
            <a:rPr lang="ru-RU" dirty="0" smtClean="0"/>
            <a:t>Родители</a:t>
          </a:r>
          <a:endParaRPr lang="ru-RU" dirty="0"/>
        </a:p>
      </dgm:t>
    </dgm:pt>
    <dgm:pt modelId="{BE61E293-8268-4118-A3C2-88BED1D413D0}" type="parTrans" cxnId="{2A082689-698A-4778-8345-3B0E170CEFD7}">
      <dgm:prSet/>
      <dgm:spPr/>
      <dgm:t>
        <a:bodyPr/>
        <a:lstStyle/>
        <a:p>
          <a:endParaRPr lang="ru-RU"/>
        </a:p>
      </dgm:t>
    </dgm:pt>
    <dgm:pt modelId="{5C3FE5A5-FAB7-4073-B65E-5920D0E793EB}" type="sibTrans" cxnId="{2A082689-698A-4778-8345-3B0E170CEFD7}">
      <dgm:prSet/>
      <dgm:spPr/>
      <dgm:t>
        <a:bodyPr/>
        <a:lstStyle/>
        <a:p>
          <a:endParaRPr lang="ru-RU"/>
        </a:p>
      </dgm:t>
    </dgm:pt>
    <dgm:pt modelId="{9FF1897D-9D89-4E95-AD30-96C85B658677}">
      <dgm:prSet phldrT="[Текст]"/>
      <dgm:spPr/>
      <dgm:t>
        <a:bodyPr/>
        <a:lstStyle/>
        <a:p>
          <a:r>
            <a:rPr lang="ru-RU" dirty="0" smtClean="0"/>
            <a:t>Превенция и интервенция асоциальных состояний родителей обучающихся</a:t>
          </a:r>
          <a:endParaRPr lang="ru-RU" dirty="0"/>
        </a:p>
      </dgm:t>
    </dgm:pt>
    <dgm:pt modelId="{53DABF03-4E37-4D1E-A264-0FFF7163DD68}" type="parTrans" cxnId="{09827F14-F954-49ED-B030-F64131FF5C70}">
      <dgm:prSet/>
      <dgm:spPr/>
      <dgm:t>
        <a:bodyPr/>
        <a:lstStyle/>
        <a:p>
          <a:endParaRPr lang="ru-RU"/>
        </a:p>
      </dgm:t>
    </dgm:pt>
    <dgm:pt modelId="{951CFE6F-575A-41E1-B9CB-51094561CEAE}" type="sibTrans" cxnId="{09827F14-F954-49ED-B030-F64131FF5C70}">
      <dgm:prSet/>
      <dgm:spPr/>
      <dgm:t>
        <a:bodyPr/>
        <a:lstStyle/>
        <a:p>
          <a:endParaRPr lang="ru-RU"/>
        </a:p>
      </dgm:t>
    </dgm:pt>
    <dgm:pt modelId="{431436B6-BB34-49E5-A526-5FACCF5DA0C6}" type="pres">
      <dgm:prSet presAssocID="{075E042E-A7DB-4A12-B43E-173352AFD8A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3F8148-8C2C-4B3D-91F6-E7B06FFE63AE}" type="pres">
      <dgm:prSet presAssocID="{D4E25849-6380-42F8-BC86-5AE55945E4B1}" presName="linNode" presStyleCnt="0"/>
      <dgm:spPr/>
    </dgm:pt>
    <dgm:pt modelId="{AE1EEF15-EA65-4638-9D66-8E32D1BB8913}" type="pres">
      <dgm:prSet presAssocID="{D4E25849-6380-42F8-BC86-5AE55945E4B1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5C563C-71A9-4529-8D5C-96F3D394C1EA}" type="pres">
      <dgm:prSet presAssocID="{D4E25849-6380-42F8-BC86-5AE55945E4B1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F0509-2B2A-4162-9F7D-CE26C810C70B}" type="pres">
      <dgm:prSet presAssocID="{E46D3418-2841-42C6-9048-E3D27B9664A9}" presName="sp" presStyleCnt="0"/>
      <dgm:spPr/>
    </dgm:pt>
    <dgm:pt modelId="{F1558BF5-555F-4986-8626-B4E73A1957E0}" type="pres">
      <dgm:prSet presAssocID="{0BD18A5F-97D4-4414-A56D-7D0B38DBEE6E}" presName="linNode" presStyleCnt="0"/>
      <dgm:spPr/>
    </dgm:pt>
    <dgm:pt modelId="{BD6DFB9A-DA5D-4A14-92FB-093B1E255B5C}" type="pres">
      <dgm:prSet presAssocID="{0BD18A5F-97D4-4414-A56D-7D0B38DBEE6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756AA4-0C64-411F-8003-8705116F2F4C}" type="pres">
      <dgm:prSet presAssocID="{0BD18A5F-97D4-4414-A56D-7D0B38DBEE6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78B732-C36D-4E13-9EB0-5E89207B6398}" type="pres">
      <dgm:prSet presAssocID="{CD7B1CF2-43BF-47BA-B9C9-D394D44C890C}" presName="sp" presStyleCnt="0"/>
      <dgm:spPr/>
    </dgm:pt>
    <dgm:pt modelId="{119BFE18-AD08-44B8-9FE2-81F236131EB2}" type="pres">
      <dgm:prSet presAssocID="{588D96A7-E233-42BA-B7F6-744175685467}" presName="linNode" presStyleCnt="0"/>
      <dgm:spPr/>
    </dgm:pt>
    <dgm:pt modelId="{D1EF0408-4AC2-4E09-ADE5-6E520A9892C5}" type="pres">
      <dgm:prSet presAssocID="{588D96A7-E233-42BA-B7F6-74417568546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43CFA4-E845-4D3B-AC70-9F938AF89667}" type="pres">
      <dgm:prSet presAssocID="{588D96A7-E233-42BA-B7F6-74417568546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9A7B5E-2BC4-4714-AF60-3E79CE1ED12C}" type="presOf" srcId="{0BD18A5F-97D4-4414-A56D-7D0B38DBEE6E}" destId="{BD6DFB9A-DA5D-4A14-92FB-093B1E255B5C}" srcOrd="0" destOrd="0" presId="urn:microsoft.com/office/officeart/2005/8/layout/vList5"/>
    <dgm:cxn modelId="{A06004BF-C612-4033-9DEB-F81CECA9F61D}" type="presOf" srcId="{9D962B34-6809-44D9-BE5E-8E170A248BB9}" destId="{925C563C-71A9-4529-8D5C-96F3D394C1EA}" srcOrd="0" destOrd="0" presId="urn:microsoft.com/office/officeart/2005/8/layout/vList5"/>
    <dgm:cxn modelId="{52556736-0761-4335-97BE-BDA503D4A6E4}" type="presOf" srcId="{588D96A7-E233-42BA-B7F6-744175685467}" destId="{D1EF0408-4AC2-4E09-ADE5-6E520A9892C5}" srcOrd="0" destOrd="0" presId="urn:microsoft.com/office/officeart/2005/8/layout/vList5"/>
    <dgm:cxn modelId="{83FDC5E2-EBE3-4C05-9259-92C02C9BCA6C}" srcId="{0BD18A5F-97D4-4414-A56D-7D0B38DBEE6E}" destId="{B76CD95E-D232-4428-A8B4-5ACF93C50B20}" srcOrd="0" destOrd="0" parTransId="{44E5A90D-24EB-4C19-A248-16B163505420}" sibTransId="{8EF0A79B-8219-48E8-B278-7F7FF36FA256}"/>
    <dgm:cxn modelId="{2A082689-698A-4778-8345-3B0E170CEFD7}" srcId="{075E042E-A7DB-4A12-B43E-173352AFD8A4}" destId="{588D96A7-E233-42BA-B7F6-744175685467}" srcOrd="2" destOrd="0" parTransId="{BE61E293-8268-4118-A3C2-88BED1D413D0}" sibTransId="{5C3FE5A5-FAB7-4073-B65E-5920D0E793EB}"/>
    <dgm:cxn modelId="{B1356FDB-72D9-4B41-AD41-49D356FFC105}" srcId="{D4E25849-6380-42F8-BC86-5AE55945E4B1}" destId="{9D962B34-6809-44D9-BE5E-8E170A248BB9}" srcOrd="0" destOrd="0" parTransId="{A4B20353-8704-4484-9D30-E30A219130F1}" sibTransId="{C2647B6F-3AA7-4F5F-B61C-4EFF8BC4D0C2}"/>
    <dgm:cxn modelId="{B9A6A195-79A3-4E3A-BFE1-228507E0ABDB}" type="presOf" srcId="{075E042E-A7DB-4A12-B43E-173352AFD8A4}" destId="{431436B6-BB34-49E5-A526-5FACCF5DA0C6}" srcOrd="0" destOrd="0" presId="urn:microsoft.com/office/officeart/2005/8/layout/vList5"/>
    <dgm:cxn modelId="{3751BDE0-242B-4CF4-BE1B-9008ECA92529}" srcId="{075E042E-A7DB-4A12-B43E-173352AFD8A4}" destId="{0BD18A5F-97D4-4414-A56D-7D0B38DBEE6E}" srcOrd="1" destOrd="0" parTransId="{A8E93187-A3FD-4444-8EDB-901B349335B7}" sibTransId="{CD7B1CF2-43BF-47BA-B9C9-D394D44C890C}"/>
    <dgm:cxn modelId="{1EA9C457-96CB-4AFC-8ACD-C20143DE404A}" srcId="{075E042E-A7DB-4A12-B43E-173352AFD8A4}" destId="{D4E25849-6380-42F8-BC86-5AE55945E4B1}" srcOrd="0" destOrd="0" parTransId="{BFB506E6-5DCA-428B-904E-6EA36ABB2444}" sibTransId="{E46D3418-2841-42C6-9048-E3D27B9664A9}"/>
    <dgm:cxn modelId="{2F58D649-4F5A-4DCD-83C1-A602AB09E130}" type="presOf" srcId="{9FF1897D-9D89-4E95-AD30-96C85B658677}" destId="{3E43CFA4-E845-4D3B-AC70-9F938AF89667}" srcOrd="0" destOrd="0" presId="urn:microsoft.com/office/officeart/2005/8/layout/vList5"/>
    <dgm:cxn modelId="{E7BE0C54-8082-40F1-B424-E174C565196C}" type="presOf" srcId="{B76CD95E-D232-4428-A8B4-5ACF93C50B20}" destId="{67756AA4-0C64-411F-8003-8705116F2F4C}" srcOrd="0" destOrd="0" presId="urn:microsoft.com/office/officeart/2005/8/layout/vList5"/>
    <dgm:cxn modelId="{E806C635-E6B2-455A-A505-978DDF406F44}" type="presOf" srcId="{D4E25849-6380-42F8-BC86-5AE55945E4B1}" destId="{AE1EEF15-EA65-4638-9D66-8E32D1BB8913}" srcOrd="0" destOrd="0" presId="urn:microsoft.com/office/officeart/2005/8/layout/vList5"/>
    <dgm:cxn modelId="{09827F14-F954-49ED-B030-F64131FF5C70}" srcId="{588D96A7-E233-42BA-B7F6-744175685467}" destId="{9FF1897D-9D89-4E95-AD30-96C85B658677}" srcOrd="0" destOrd="0" parTransId="{53DABF03-4E37-4D1E-A264-0FFF7163DD68}" sibTransId="{951CFE6F-575A-41E1-B9CB-51094561CEAE}"/>
    <dgm:cxn modelId="{EFF2D5AE-B734-47C8-8C57-911FA07356BA}" type="presParOf" srcId="{431436B6-BB34-49E5-A526-5FACCF5DA0C6}" destId="{9C3F8148-8C2C-4B3D-91F6-E7B06FFE63AE}" srcOrd="0" destOrd="0" presId="urn:microsoft.com/office/officeart/2005/8/layout/vList5"/>
    <dgm:cxn modelId="{3C17DC6F-9A97-4BB2-B883-ED2CD38F0A44}" type="presParOf" srcId="{9C3F8148-8C2C-4B3D-91F6-E7B06FFE63AE}" destId="{AE1EEF15-EA65-4638-9D66-8E32D1BB8913}" srcOrd="0" destOrd="0" presId="urn:microsoft.com/office/officeart/2005/8/layout/vList5"/>
    <dgm:cxn modelId="{5767EAB1-D4C6-4570-B3DD-2DCB0C303780}" type="presParOf" srcId="{9C3F8148-8C2C-4B3D-91F6-E7B06FFE63AE}" destId="{925C563C-71A9-4529-8D5C-96F3D394C1EA}" srcOrd="1" destOrd="0" presId="urn:microsoft.com/office/officeart/2005/8/layout/vList5"/>
    <dgm:cxn modelId="{D93A56DC-BA6D-4A6A-97BC-017C526CF3D1}" type="presParOf" srcId="{431436B6-BB34-49E5-A526-5FACCF5DA0C6}" destId="{33FF0509-2B2A-4162-9F7D-CE26C810C70B}" srcOrd="1" destOrd="0" presId="urn:microsoft.com/office/officeart/2005/8/layout/vList5"/>
    <dgm:cxn modelId="{E9F41159-7587-41CD-A714-37C0E5D51AA5}" type="presParOf" srcId="{431436B6-BB34-49E5-A526-5FACCF5DA0C6}" destId="{F1558BF5-555F-4986-8626-B4E73A1957E0}" srcOrd="2" destOrd="0" presId="urn:microsoft.com/office/officeart/2005/8/layout/vList5"/>
    <dgm:cxn modelId="{2B3C5BC7-3B73-4C6C-99A6-1169F4A6446D}" type="presParOf" srcId="{F1558BF5-555F-4986-8626-B4E73A1957E0}" destId="{BD6DFB9A-DA5D-4A14-92FB-093B1E255B5C}" srcOrd="0" destOrd="0" presId="urn:microsoft.com/office/officeart/2005/8/layout/vList5"/>
    <dgm:cxn modelId="{3419BD68-01DA-4A0A-9377-3DFFB1827875}" type="presParOf" srcId="{F1558BF5-555F-4986-8626-B4E73A1957E0}" destId="{67756AA4-0C64-411F-8003-8705116F2F4C}" srcOrd="1" destOrd="0" presId="urn:microsoft.com/office/officeart/2005/8/layout/vList5"/>
    <dgm:cxn modelId="{90EC4F26-172A-49B7-A711-086A9E394056}" type="presParOf" srcId="{431436B6-BB34-49E5-A526-5FACCF5DA0C6}" destId="{0C78B732-C36D-4E13-9EB0-5E89207B6398}" srcOrd="3" destOrd="0" presId="urn:microsoft.com/office/officeart/2005/8/layout/vList5"/>
    <dgm:cxn modelId="{450C1A19-9618-4E15-97E2-193CB73EEA64}" type="presParOf" srcId="{431436B6-BB34-49E5-A526-5FACCF5DA0C6}" destId="{119BFE18-AD08-44B8-9FE2-81F236131EB2}" srcOrd="4" destOrd="0" presId="urn:microsoft.com/office/officeart/2005/8/layout/vList5"/>
    <dgm:cxn modelId="{0F38F2E0-8C5E-4843-B551-99E4EC5822D4}" type="presParOf" srcId="{119BFE18-AD08-44B8-9FE2-81F236131EB2}" destId="{D1EF0408-4AC2-4E09-ADE5-6E520A9892C5}" srcOrd="0" destOrd="0" presId="urn:microsoft.com/office/officeart/2005/8/layout/vList5"/>
    <dgm:cxn modelId="{DE6D6537-F15B-4D7F-8C4F-48FD355E7145}" type="presParOf" srcId="{119BFE18-AD08-44B8-9FE2-81F236131EB2}" destId="{3E43CFA4-E845-4D3B-AC70-9F938AF8966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CC7BBB-50B2-49D5-9B5D-4C2C8D4F3C76}" type="doc">
      <dgm:prSet loTypeId="urn:microsoft.com/office/officeart/2005/8/layout/cycle7" loCatId="cycle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C04183F-589E-480F-B9FB-69D64B06C73C}">
      <dgm:prSet phldrT="[Текст]"/>
      <dgm:spPr/>
      <dgm:t>
        <a:bodyPr/>
        <a:lstStyle/>
        <a:p>
          <a:r>
            <a:rPr lang="ru-RU" dirty="0" smtClean="0"/>
            <a:t>Обучающиеся</a:t>
          </a:r>
          <a:endParaRPr lang="ru-RU" dirty="0"/>
        </a:p>
      </dgm:t>
    </dgm:pt>
    <dgm:pt modelId="{4F8A521F-E1CD-430D-98DB-80D4A9D7D08C}" type="parTrans" cxnId="{15A18F66-F647-41CB-AA22-E8B44BDE9D4D}">
      <dgm:prSet/>
      <dgm:spPr/>
      <dgm:t>
        <a:bodyPr/>
        <a:lstStyle/>
        <a:p>
          <a:endParaRPr lang="ru-RU"/>
        </a:p>
      </dgm:t>
    </dgm:pt>
    <dgm:pt modelId="{DB78FB9A-B04A-4F7F-9AD2-CCD43D596454}" type="sibTrans" cxnId="{15A18F66-F647-41CB-AA22-E8B44BDE9D4D}">
      <dgm:prSet/>
      <dgm:spPr/>
      <dgm:t>
        <a:bodyPr/>
        <a:lstStyle/>
        <a:p>
          <a:endParaRPr lang="ru-RU"/>
        </a:p>
      </dgm:t>
    </dgm:pt>
    <dgm:pt modelId="{AC5317BD-C364-4DE7-90A9-ECA4B9601B23}">
      <dgm:prSet phldrT="[Текст]"/>
      <dgm:spPr/>
      <dgm:t>
        <a:bodyPr/>
        <a:lstStyle/>
        <a:p>
          <a:r>
            <a:rPr lang="ru-RU" dirty="0" smtClean="0"/>
            <a:t>Педагоги</a:t>
          </a:r>
          <a:endParaRPr lang="ru-RU" dirty="0"/>
        </a:p>
      </dgm:t>
    </dgm:pt>
    <dgm:pt modelId="{19F2E11D-8CB3-40BA-B781-487A93D006A1}" type="parTrans" cxnId="{67D2F92C-4131-4DB5-8527-E67098F1981D}">
      <dgm:prSet/>
      <dgm:spPr/>
      <dgm:t>
        <a:bodyPr/>
        <a:lstStyle/>
        <a:p>
          <a:endParaRPr lang="ru-RU"/>
        </a:p>
      </dgm:t>
    </dgm:pt>
    <dgm:pt modelId="{A8A29C75-7703-47B3-BB5B-17C792B0997C}" type="sibTrans" cxnId="{67D2F92C-4131-4DB5-8527-E67098F1981D}">
      <dgm:prSet/>
      <dgm:spPr/>
      <dgm:t>
        <a:bodyPr/>
        <a:lstStyle/>
        <a:p>
          <a:endParaRPr lang="ru-RU"/>
        </a:p>
      </dgm:t>
    </dgm:pt>
    <dgm:pt modelId="{F0DFE0B0-22D8-48A5-B524-05DD4516991E}">
      <dgm:prSet phldrT="[Текст]"/>
      <dgm:spPr/>
      <dgm:t>
        <a:bodyPr/>
        <a:lstStyle/>
        <a:p>
          <a:r>
            <a:rPr lang="ru-RU" dirty="0" smtClean="0"/>
            <a:t>Родители</a:t>
          </a:r>
          <a:endParaRPr lang="ru-RU" dirty="0"/>
        </a:p>
      </dgm:t>
    </dgm:pt>
    <dgm:pt modelId="{31567F20-59AC-479B-AE2A-984A8C52A55C}" type="parTrans" cxnId="{C4A04BCF-42BD-4840-A612-6AB261F9620E}">
      <dgm:prSet/>
      <dgm:spPr/>
      <dgm:t>
        <a:bodyPr/>
        <a:lstStyle/>
        <a:p>
          <a:endParaRPr lang="ru-RU"/>
        </a:p>
      </dgm:t>
    </dgm:pt>
    <dgm:pt modelId="{4B772075-1F38-4B4E-8586-2F7284A1816A}" type="sibTrans" cxnId="{C4A04BCF-42BD-4840-A612-6AB261F9620E}">
      <dgm:prSet/>
      <dgm:spPr/>
      <dgm:t>
        <a:bodyPr/>
        <a:lstStyle/>
        <a:p>
          <a:endParaRPr lang="ru-RU"/>
        </a:p>
      </dgm:t>
    </dgm:pt>
    <dgm:pt modelId="{641F6320-C26E-4F2B-AC7F-70283EC8ACDB}" type="pres">
      <dgm:prSet presAssocID="{75CC7BBB-50B2-49D5-9B5D-4C2C8D4F3C7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C53516-9FE3-4990-9F10-B91519A999D6}" type="pres">
      <dgm:prSet presAssocID="{0C04183F-589E-480F-B9FB-69D64B06C73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6412B7-5E73-4B7B-9D85-BC8FBCA1A483}" type="pres">
      <dgm:prSet presAssocID="{DB78FB9A-B04A-4F7F-9AD2-CCD43D596454}" presName="sibTrans" presStyleLbl="sibTrans2D1" presStyleIdx="0" presStyleCnt="3" custScaleX="202268" custLinFactNeighborX="30023" custLinFactNeighborY="1327"/>
      <dgm:spPr/>
      <dgm:t>
        <a:bodyPr/>
        <a:lstStyle/>
        <a:p>
          <a:endParaRPr lang="ru-RU"/>
        </a:p>
      </dgm:t>
    </dgm:pt>
    <dgm:pt modelId="{5DAA0810-BE4B-484C-92D5-E9CE1A01C5E0}" type="pres">
      <dgm:prSet presAssocID="{DB78FB9A-B04A-4F7F-9AD2-CCD43D596454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BAFF23DB-85CB-4428-B6E2-839478F407DD}" type="pres">
      <dgm:prSet presAssocID="{AC5317BD-C364-4DE7-90A9-ECA4B9601B2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47598-B438-4FEB-9666-12D3D1FC9D2B}" type="pres">
      <dgm:prSet presAssocID="{A8A29C75-7703-47B3-BB5B-17C792B0997C}" presName="sibTrans" presStyleLbl="sibTrans2D1" presStyleIdx="1" presStyleCnt="3" custScaleX="124768"/>
      <dgm:spPr/>
      <dgm:t>
        <a:bodyPr/>
        <a:lstStyle/>
        <a:p>
          <a:endParaRPr lang="ru-RU"/>
        </a:p>
      </dgm:t>
    </dgm:pt>
    <dgm:pt modelId="{CED1C198-D0EA-471C-8DD0-30E9C13FBABA}" type="pres">
      <dgm:prSet presAssocID="{A8A29C75-7703-47B3-BB5B-17C792B0997C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B645432C-2AA2-4993-8939-0235D763EFDF}" type="pres">
      <dgm:prSet presAssocID="{F0DFE0B0-22D8-48A5-B524-05DD4516991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5B7C9F-777E-4BA9-BB30-7B515B887EE8}" type="pres">
      <dgm:prSet presAssocID="{4B772075-1F38-4B4E-8586-2F7284A1816A}" presName="sibTrans" presStyleLbl="sibTrans2D1" presStyleIdx="2" presStyleCnt="3" custScaleX="198635" custLinFactNeighborX="-37401" custLinFactNeighborY="7567"/>
      <dgm:spPr/>
      <dgm:t>
        <a:bodyPr/>
        <a:lstStyle/>
        <a:p>
          <a:endParaRPr lang="ru-RU"/>
        </a:p>
      </dgm:t>
    </dgm:pt>
    <dgm:pt modelId="{B9CCE779-4FE4-4DDF-9F82-DE298D12010D}" type="pres">
      <dgm:prSet presAssocID="{4B772075-1F38-4B4E-8586-2F7284A1816A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76C4BB67-A0CD-4BB0-80C4-D680695E1FA3}" type="presOf" srcId="{4B772075-1F38-4B4E-8586-2F7284A1816A}" destId="{BE5B7C9F-777E-4BA9-BB30-7B515B887EE8}" srcOrd="0" destOrd="0" presId="urn:microsoft.com/office/officeart/2005/8/layout/cycle7"/>
    <dgm:cxn modelId="{6A453E3C-D6A3-44A7-9D75-1F02087D6528}" type="presOf" srcId="{4B772075-1F38-4B4E-8586-2F7284A1816A}" destId="{B9CCE779-4FE4-4DDF-9F82-DE298D12010D}" srcOrd="1" destOrd="0" presId="urn:microsoft.com/office/officeart/2005/8/layout/cycle7"/>
    <dgm:cxn modelId="{07D5D63F-9E9B-4089-9369-92B2F3278D2C}" type="presOf" srcId="{DB78FB9A-B04A-4F7F-9AD2-CCD43D596454}" destId="{5DAA0810-BE4B-484C-92D5-E9CE1A01C5E0}" srcOrd="1" destOrd="0" presId="urn:microsoft.com/office/officeart/2005/8/layout/cycle7"/>
    <dgm:cxn modelId="{B9F10D2F-4FE4-48B8-A805-A6218810EC29}" type="presOf" srcId="{75CC7BBB-50B2-49D5-9B5D-4C2C8D4F3C76}" destId="{641F6320-C26E-4F2B-AC7F-70283EC8ACDB}" srcOrd="0" destOrd="0" presId="urn:microsoft.com/office/officeart/2005/8/layout/cycle7"/>
    <dgm:cxn modelId="{12AADF81-2D28-4F00-A398-07D8A12749F5}" type="presOf" srcId="{AC5317BD-C364-4DE7-90A9-ECA4B9601B23}" destId="{BAFF23DB-85CB-4428-B6E2-839478F407DD}" srcOrd="0" destOrd="0" presId="urn:microsoft.com/office/officeart/2005/8/layout/cycle7"/>
    <dgm:cxn modelId="{C4A04BCF-42BD-4840-A612-6AB261F9620E}" srcId="{75CC7BBB-50B2-49D5-9B5D-4C2C8D4F3C76}" destId="{F0DFE0B0-22D8-48A5-B524-05DD4516991E}" srcOrd="2" destOrd="0" parTransId="{31567F20-59AC-479B-AE2A-984A8C52A55C}" sibTransId="{4B772075-1F38-4B4E-8586-2F7284A1816A}"/>
    <dgm:cxn modelId="{67D2F92C-4131-4DB5-8527-E67098F1981D}" srcId="{75CC7BBB-50B2-49D5-9B5D-4C2C8D4F3C76}" destId="{AC5317BD-C364-4DE7-90A9-ECA4B9601B23}" srcOrd="1" destOrd="0" parTransId="{19F2E11D-8CB3-40BA-B781-487A93D006A1}" sibTransId="{A8A29C75-7703-47B3-BB5B-17C792B0997C}"/>
    <dgm:cxn modelId="{2FE12274-A4C9-4673-98D3-591C0BD164EF}" type="presOf" srcId="{A8A29C75-7703-47B3-BB5B-17C792B0997C}" destId="{CED1C198-D0EA-471C-8DD0-30E9C13FBABA}" srcOrd="1" destOrd="0" presId="urn:microsoft.com/office/officeart/2005/8/layout/cycle7"/>
    <dgm:cxn modelId="{15A18F66-F647-41CB-AA22-E8B44BDE9D4D}" srcId="{75CC7BBB-50B2-49D5-9B5D-4C2C8D4F3C76}" destId="{0C04183F-589E-480F-B9FB-69D64B06C73C}" srcOrd="0" destOrd="0" parTransId="{4F8A521F-E1CD-430D-98DB-80D4A9D7D08C}" sibTransId="{DB78FB9A-B04A-4F7F-9AD2-CCD43D596454}"/>
    <dgm:cxn modelId="{C49069DD-FD3F-4E6B-9F3B-7837D225B82F}" type="presOf" srcId="{A8A29C75-7703-47B3-BB5B-17C792B0997C}" destId="{57647598-B438-4FEB-9666-12D3D1FC9D2B}" srcOrd="0" destOrd="0" presId="urn:microsoft.com/office/officeart/2005/8/layout/cycle7"/>
    <dgm:cxn modelId="{5F62206D-6971-4F4A-AA8F-B87A356756F2}" type="presOf" srcId="{0C04183F-589E-480F-B9FB-69D64B06C73C}" destId="{B5C53516-9FE3-4990-9F10-B91519A999D6}" srcOrd="0" destOrd="0" presId="urn:microsoft.com/office/officeart/2005/8/layout/cycle7"/>
    <dgm:cxn modelId="{1F1C3DC4-919B-4F87-A020-5C2BA147619C}" type="presOf" srcId="{F0DFE0B0-22D8-48A5-B524-05DD4516991E}" destId="{B645432C-2AA2-4993-8939-0235D763EFDF}" srcOrd="0" destOrd="0" presId="urn:microsoft.com/office/officeart/2005/8/layout/cycle7"/>
    <dgm:cxn modelId="{7A6FFD63-BD24-4EBD-8663-0E11D22F2614}" type="presOf" srcId="{DB78FB9A-B04A-4F7F-9AD2-CCD43D596454}" destId="{DD6412B7-5E73-4B7B-9D85-BC8FBCA1A483}" srcOrd="0" destOrd="0" presId="urn:microsoft.com/office/officeart/2005/8/layout/cycle7"/>
    <dgm:cxn modelId="{5D3C4768-A8D4-4E87-8B1A-2816F5801BCB}" type="presParOf" srcId="{641F6320-C26E-4F2B-AC7F-70283EC8ACDB}" destId="{B5C53516-9FE3-4990-9F10-B91519A999D6}" srcOrd="0" destOrd="0" presId="urn:microsoft.com/office/officeart/2005/8/layout/cycle7"/>
    <dgm:cxn modelId="{5C29149B-848E-41AE-9753-484CEAC19942}" type="presParOf" srcId="{641F6320-C26E-4F2B-AC7F-70283EC8ACDB}" destId="{DD6412B7-5E73-4B7B-9D85-BC8FBCA1A483}" srcOrd="1" destOrd="0" presId="urn:microsoft.com/office/officeart/2005/8/layout/cycle7"/>
    <dgm:cxn modelId="{3A2EA8F3-276F-4665-894F-1A9C1CB24ED6}" type="presParOf" srcId="{DD6412B7-5E73-4B7B-9D85-BC8FBCA1A483}" destId="{5DAA0810-BE4B-484C-92D5-E9CE1A01C5E0}" srcOrd="0" destOrd="0" presId="urn:microsoft.com/office/officeart/2005/8/layout/cycle7"/>
    <dgm:cxn modelId="{4A90BF89-683B-4439-B1E5-C8428079DA7B}" type="presParOf" srcId="{641F6320-C26E-4F2B-AC7F-70283EC8ACDB}" destId="{BAFF23DB-85CB-4428-B6E2-839478F407DD}" srcOrd="2" destOrd="0" presId="urn:microsoft.com/office/officeart/2005/8/layout/cycle7"/>
    <dgm:cxn modelId="{31293324-20A4-4B03-A3A0-FA84438C1228}" type="presParOf" srcId="{641F6320-C26E-4F2B-AC7F-70283EC8ACDB}" destId="{57647598-B438-4FEB-9666-12D3D1FC9D2B}" srcOrd="3" destOrd="0" presId="urn:microsoft.com/office/officeart/2005/8/layout/cycle7"/>
    <dgm:cxn modelId="{6AF5B806-2297-48C3-857D-B5B01F2F0416}" type="presParOf" srcId="{57647598-B438-4FEB-9666-12D3D1FC9D2B}" destId="{CED1C198-D0EA-471C-8DD0-30E9C13FBABA}" srcOrd="0" destOrd="0" presId="urn:microsoft.com/office/officeart/2005/8/layout/cycle7"/>
    <dgm:cxn modelId="{FE4F9189-C8B1-4B16-85E2-001E7B6E045C}" type="presParOf" srcId="{641F6320-C26E-4F2B-AC7F-70283EC8ACDB}" destId="{B645432C-2AA2-4993-8939-0235D763EFDF}" srcOrd="4" destOrd="0" presId="urn:microsoft.com/office/officeart/2005/8/layout/cycle7"/>
    <dgm:cxn modelId="{E7697366-7690-4413-A31F-035E7D16CC6E}" type="presParOf" srcId="{641F6320-C26E-4F2B-AC7F-70283EC8ACDB}" destId="{BE5B7C9F-777E-4BA9-BB30-7B515B887EE8}" srcOrd="5" destOrd="0" presId="urn:microsoft.com/office/officeart/2005/8/layout/cycle7"/>
    <dgm:cxn modelId="{9C55B443-BD40-4993-BECE-F9642537E012}" type="presParOf" srcId="{BE5B7C9F-777E-4BA9-BB30-7B515B887EE8}" destId="{B9CCE779-4FE4-4DDF-9F82-DE298D12010D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0C42B7-AEA4-40C8-A1D1-D0565681BD39}" type="doc">
      <dgm:prSet loTypeId="urn:microsoft.com/office/officeart/2005/8/layout/hProcess9" loCatId="process" qsTypeId="urn:microsoft.com/office/officeart/2005/8/quickstyle/3d3" qsCatId="3D" csTypeId="urn:microsoft.com/office/officeart/2005/8/colors/colorful3" csCatId="colorful" phldr="1"/>
      <dgm:spPr/>
    </dgm:pt>
    <dgm:pt modelId="{024C7BD6-CA50-4AED-BD84-DDA9E8FE509B}">
      <dgm:prSet phldrT="[Текст]"/>
      <dgm:spPr/>
      <dgm:t>
        <a:bodyPr/>
        <a:lstStyle/>
        <a:p>
          <a:r>
            <a:rPr lang="ru-RU" dirty="0" smtClean="0"/>
            <a:t>Аморальное (безнравственное)</a:t>
          </a:r>
          <a:endParaRPr lang="ru-RU" dirty="0"/>
        </a:p>
      </dgm:t>
    </dgm:pt>
    <dgm:pt modelId="{BEFC58D3-CC2B-4F40-9BAD-79C957F44F4B}" type="parTrans" cxnId="{21D5ABA9-1B26-4FBF-85DD-317C40019980}">
      <dgm:prSet/>
      <dgm:spPr/>
      <dgm:t>
        <a:bodyPr/>
        <a:lstStyle/>
        <a:p>
          <a:endParaRPr lang="ru-RU"/>
        </a:p>
      </dgm:t>
    </dgm:pt>
    <dgm:pt modelId="{75F2C390-D5A3-46B4-B588-C83DD4A81851}" type="sibTrans" cxnId="{21D5ABA9-1B26-4FBF-85DD-317C40019980}">
      <dgm:prSet/>
      <dgm:spPr/>
      <dgm:t>
        <a:bodyPr/>
        <a:lstStyle/>
        <a:p>
          <a:endParaRPr lang="ru-RU"/>
        </a:p>
      </dgm:t>
    </dgm:pt>
    <dgm:pt modelId="{F801BA63-5E20-4850-A1EF-68E87D4F414F}">
      <dgm:prSet phldrT="[Текст]"/>
      <dgm:spPr/>
      <dgm:t>
        <a:bodyPr/>
        <a:lstStyle/>
        <a:p>
          <a:r>
            <a:rPr lang="ru-RU" dirty="0" err="1" smtClean="0"/>
            <a:t>Делинквентное</a:t>
          </a:r>
          <a:r>
            <a:rPr lang="ru-RU" dirty="0" smtClean="0"/>
            <a:t> (</a:t>
          </a:r>
          <a:r>
            <a:rPr lang="ru-RU" dirty="0" err="1" smtClean="0"/>
            <a:t>допреступное</a:t>
          </a:r>
          <a:r>
            <a:rPr lang="ru-RU" dirty="0" smtClean="0"/>
            <a:t>)</a:t>
          </a:r>
          <a:endParaRPr lang="ru-RU" dirty="0"/>
        </a:p>
      </dgm:t>
    </dgm:pt>
    <dgm:pt modelId="{A45252FC-98D7-478F-A54A-A7E4CE56860D}" type="parTrans" cxnId="{0C4B1B7A-E8A2-4D45-BE18-790846D0ACBA}">
      <dgm:prSet/>
      <dgm:spPr/>
      <dgm:t>
        <a:bodyPr/>
        <a:lstStyle/>
        <a:p>
          <a:endParaRPr lang="ru-RU"/>
        </a:p>
      </dgm:t>
    </dgm:pt>
    <dgm:pt modelId="{8D22C1F5-11BD-43F3-8330-95183A66E37E}" type="sibTrans" cxnId="{0C4B1B7A-E8A2-4D45-BE18-790846D0ACBA}">
      <dgm:prSet/>
      <dgm:spPr/>
      <dgm:t>
        <a:bodyPr/>
        <a:lstStyle/>
        <a:p>
          <a:endParaRPr lang="ru-RU"/>
        </a:p>
      </dgm:t>
    </dgm:pt>
    <dgm:pt modelId="{88BDD1A3-0E54-442E-8E59-7EA124E682CC}">
      <dgm:prSet phldrT="[Текст]"/>
      <dgm:spPr/>
      <dgm:t>
        <a:bodyPr/>
        <a:lstStyle/>
        <a:p>
          <a:r>
            <a:rPr lang="ru-RU" dirty="0" smtClean="0"/>
            <a:t>Криминальное (преступное)</a:t>
          </a:r>
          <a:endParaRPr lang="ru-RU" dirty="0"/>
        </a:p>
      </dgm:t>
    </dgm:pt>
    <dgm:pt modelId="{73CC70B0-D9B7-42B5-B889-DE6084D9ACD4}" type="parTrans" cxnId="{E7C8E2F8-0C2B-4D3C-A5F2-95782F67DF4C}">
      <dgm:prSet/>
      <dgm:spPr/>
      <dgm:t>
        <a:bodyPr/>
        <a:lstStyle/>
        <a:p>
          <a:endParaRPr lang="ru-RU"/>
        </a:p>
      </dgm:t>
    </dgm:pt>
    <dgm:pt modelId="{1B607521-EDD4-4D3E-934E-A157515586E4}" type="sibTrans" cxnId="{E7C8E2F8-0C2B-4D3C-A5F2-95782F67DF4C}">
      <dgm:prSet/>
      <dgm:spPr/>
      <dgm:t>
        <a:bodyPr/>
        <a:lstStyle/>
        <a:p>
          <a:endParaRPr lang="ru-RU"/>
        </a:p>
      </dgm:t>
    </dgm:pt>
    <dgm:pt modelId="{B457242D-8020-43C1-BA8B-C505EB8DA92A}" type="pres">
      <dgm:prSet presAssocID="{8B0C42B7-AEA4-40C8-A1D1-D0565681BD39}" presName="CompostProcess" presStyleCnt="0">
        <dgm:presLayoutVars>
          <dgm:dir/>
          <dgm:resizeHandles val="exact"/>
        </dgm:presLayoutVars>
      </dgm:prSet>
      <dgm:spPr/>
    </dgm:pt>
    <dgm:pt modelId="{60A4BFB4-E4A9-455C-9CAD-32CCFBA46E8A}" type="pres">
      <dgm:prSet presAssocID="{8B0C42B7-AEA4-40C8-A1D1-D0565681BD39}" presName="arrow" presStyleLbl="bgShp" presStyleIdx="0" presStyleCnt="1"/>
      <dgm:spPr/>
    </dgm:pt>
    <dgm:pt modelId="{3F6F80BF-B556-4B3D-9B06-C036D328B82F}" type="pres">
      <dgm:prSet presAssocID="{8B0C42B7-AEA4-40C8-A1D1-D0565681BD39}" presName="linearProcess" presStyleCnt="0"/>
      <dgm:spPr/>
    </dgm:pt>
    <dgm:pt modelId="{68CD75A3-90EE-44DB-B763-8651A0AEFBDB}" type="pres">
      <dgm:prSet presAssocID="{024C7BD6-CA50-4AED-BD84-DDA9E8FE509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5E4102-9B0A-4247-98CE-87177FF92DCA}" type="pres">
      <dgm:prSet presAssocID="{75F2C390-D5A3-46B4-B588-C83DD4A81851}" presName="sibTrans" presStyleCnt="0"/>
      <dgm:spPr/>
    </dgm:pt>
    <dgm:pt modelId="{51578B39-68F1-4C18-B0ED-8D8FC4B5486B}" type="pres">
      <dgm:prSet presAssocID="{F801BA63-5E20-4850-A1EF-68E87D4F414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07449-074D-4837-AABD-4382BE58FF92}" type="pres">
      <dgm:prSet presAssocID="{8D22C1F5-11BD-43F3-8330-95183A66E37E}" presName="sibTrans" presStyleCnt="0"/>
      <dgm:spPr/>
    </dgm:pt>
    <dgm:pt modelId="{B025EFDC-C134-4280-8CDD-345C211DB152}" type="pres">
      <dgm:prSet presAssocID="{88BDD1A3-0E54-442E-8E59-7EA124E682C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4B1B7A-E8A2-4D45-BE18-790846D0ACBA}" srcId="{8B0C42B7-AEA4-40C8-A1D1-D0565681BD39}" destId="{F801BA63-5E20-4850-A1EF-68E87D4F414F}" srcOrd="1" destOrd="0" parTransId="{A45252FC-98D7-478F-A54A-A7E4CE56860D}" sibTransId="{8D22C1F5-11BD-43F3-8330-95183A66E37E}"/>
    <dgm:cxn modelId="{43049F69-C9CD-4C2B-ADDF-CF5C47A44FA6}" type="presOf" srcId="{8B0C42B7-AEA4-40C8-A1D1-D0565681BD39}" destId="{B457242D-8020-43C1-BA8B-C505EB8DA92A}" srcOrd="0" destOrd="0" presId="urn:microsoft.com/office/officeart/2005/8/layout/hProcess9"/>
    <dgm:cxn modelId="{133F8BAE-D28D-4068-99C2-18A8AF053138}" type="presOf" srcId="{F801BA63-5E20-4850-A1EF-68E87D4F414F}" destId="{51578B39-68F1-4C18-B0ED-8D8FC4B5486B}" srcOrd="0" destOrd="0" presId="urn:microsoft.com/office/officeart/2005/8/layout/hProcess9"/>
    <dgm:cxn modelId="{E7C8E2F8-0C2B-4D3C-A5F2-95782F67DF4C}" srcId="{8B0C42B7-AEA4-40C8-A1D1-D0565681BD39}" destId="{88BDD1A3-0E54-442E-8E59-7EA124E682CC}" srcOrd="2" destOrd="0" parTransId="{73CC70B0-D9B7-42B5-B889-DE6084D9ACD4}" sibTransId="{1B607521-EDD4-4D3E-934E-A157515586E4}"/>
    <dgm:cxn modelId="{21D5ABA9-1B26-4FBF-85DD-317C40019980}" srcId="{8B0C42B7-AEA4-40C8-A1D1-D0565681BD39}" destId="{024C7BD6-CA50-4AED-BD84-DDA9E8FE509B}" srcOrd="0" destOrd="0" parTransId="{BEFC58D3-CC2B-4F40-9BAD-79C957F44F4B}" sibTransId="{75F2C390-D5A3-46B4-B588-C83DD4A81851}"/>
    <dgm:cxn modelId="{678BA9C1-60BB-4501-996D-6AE8E6C4B85D}" type="presOf" srcId="{024C7BD6-CA50-4AED-BD84-DDA9E8FE509B}" destId="{68CD75A3-90EE-44DB-B763-8651A0AEFBDB}" srcOrd="0" destOrd="0" presId="urn:microsoft.com/office/officeart/2005/8/layout/hProcess9"/>
    <dgm:cxn modelId="{FB3E31AC-A47C-45E1-9165-F2C8706E96A6}" type="presOf" srcId="{88BDD1A3-0E54-442E-8E59-7EA124E682CC}" destId="{B025EFDC-C134-4280-8CDD-345C211DB152}" srcOrd="0" destOrd="0" presId="urn:microsoft.com/office/officeart/2005/8/layout/hProcess9"/>
    <dgm:cxn modelId="{2C07D314-315C-4C0F-95BC-127AE75CF100}" type="presParOf" srcId="{B457242D-8020-43C1-BA8B-C505EB8DA92A}" destId="{60A4BFB4-E4A9-455C-9CAD-32CCFBA46E8A}" srcOrd="0" destOrd="0" presId="urn:microsoft.com/office/officeart/2005/8/layout/hProcess9"/>
    <dgm:cxn modelId="{F73BD9A6-A0F1-4546-9649-576925943101}" type="presParOf" srcId="{B457242D-8020-43C1-BA8B-C505EB8DA92A}" destId="{3F6F80BF-B556-4B3D-9B06-C036D328B82F}" srcOrd="1" destOrd="0" presId="urn:microsoft.com/office/officeart/2005/8/layout/hProcess9"/>
    <dgm:cxn modelId="{C4ED269B-9CB4-488D-9A4C-4A15C406F654}" type="presParOf" srcId="{3F6F80BF-B556-4B3D-9B06-C036D328B82F}" destId="{68CD75A3-90EE-44DB-B763-8651A0AEFBDB}" srcOrd="0" destOrd="0" presId="urn:microsoft.com/office/officeart/2005/8/layout/hProcess9"/>
    <dgm:cxn modelId="{1621E536-BD78-47D2-868A-93074C9668DA}" type="presParOf" srcId="{3F6F80BF-B556-4B3D-9B06-C036D328B82F}" destId="{355E4102-9B0A-4247-98CE-87177FF92DCA}" srcOrd="1" destOrd="0" presId="urn:microsoft.com/office/officeart/2005/8/layout/hProcess9"/>
    <dgm:cxn modelId="{A85D8F55-B43D-4CB0-B845-3AA2B2E8B7D9}" type="presParOf" srcId="{3F6F80BF-B556-4B3D-9B06-C036D328B82F}" destId="{51578B39-68F1-4C18-B0ED-8D8FC4B5486B}" srcOrd="2" destOrd="0" presId="urn:microsoft.com/office/officeart/2005/8/layout/hProcess9"/>
    <dgm:cxn modelId="{EDB1C057-1A25-4F1A-8F21-75C85D9F5C4A}" type="presParOf" srcId="{3F6F80BF-B556-4B3D-9B06-C036D328B82F}" destId="{0CD07449-074D-4837-AABD-4382BE58FF92}" srcOrd="3" destOrd="0" presId="urn:microsoft.com/office/officeart/2005/8/layout/hProcess9"/>
    <dgm:cxn modelId="{5BDEFFA1-B87C-4F1C-81BF-76EE36DB0A7D}" type="presParOf" srcId="{3F6F80BF-B556-4B3D-9B06-C036D328B82F}" destId="{B025EFDC-C134-4280-8CDD-345C211DB15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92AD4A-4687-4585-A900-0E59E9A5B118}" type="doc">
      <dgm:prSet loTypeId="urn:microsoft.com/office/officeart/2005/8/layout/venn1" loCatId="relationship" qsTypeId="urn:microsoft.com/office/officeart/2005/8/quickstyle/3d3" qsCatId="3D" csTypeId="urn:microsoft.com/office/officeart/2005/8/colors/colorful3" csCatId="colorful" phldr="1"/>
      <dgm:spPr/>
    </dgm:pt>
    <dgm:pt modelId="{3673726C-90A9-4A30-9C4E-DE570A2E9F9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>Аморальное (асоциальный характер)</a:t>
          </a:r>
        </a:p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dirty="0"/>
        </a:p>
      </dgm:t>
    </dgm:pt>
    <dgm:pt modelId="{1AA6D89D-7C29-4AD0-8022-0B2BC5BC759C}" type="parTrans" cxnId="{49AC5B90-2EFA-4436-91F7-07B5B875B5C3}">
      <dgm:prSet/>
      <dgm:spPr/>
      <dgm:t>
        <a:bodyPr/>
        <a:lstStyle/>
        <a:p>
          <a:endParaRPr lang="ru-RU"/>
        </a:p>
      </dgm:t>
    </dgm:pt>
    <dgm:pt modelId="{C06D86CE-CF8B-403F-92CE-C3CB848CBA77}" type="sibTrans" cxnId="{49AC5B90-2EFA-4436-91F7-07B5B875B5C3}">
      <dgm:prSet/>
      <dgm:spPr/>
      <dgm:t>
        <a:bodyPr/>
        <a:lstStyle/>
        <a:p>
          <a:endParaRPr lang="ru-RU"/>
        </a:p>
      </dgm:t>
    </dgm:pt>
    <dgm:pt modelId="{CCC73424-1B8A-4415-8ABF-6C26DD0F6BB8}">
      <dgm:prSet phldrT="[Текст]" custT="1"/>
      <dgm:spPr/>
      <dgm:t>
        <a:bodyPr/>
        <a:lstStyle/>
        <a:p>
          <a:endParaRPr lang="ru-RU" sz="1800" dirty="0" smtClean="0"/>
        </a:p>
        <a:p>
          <a:r>
            <a:rPr lang="ru-RU" sz="2000" dirty="0" err="1" smtClean="0"/>
            <a:t>Делинквентное</a:t>
          </a:r>
          <a:endParaRPr lang="ru-RU" sz="2000" dirty="0" smtClean="0"/>
        </a:p>
        <a:p>
          <a:r>
            <a:rPr lang="ru-RU" sz="1800" dirty="0" smtClean="0"/>
            <a:t>(</a:t>
          </a:r>
          <a:r>
            <a:rPr lang="ru-RU" sz="1800" dirty="0" err="1" smtClean="0"/>
            <a:t>антисоциальный</a:t>
          </a:r>
          <a:r>
            <a:rPr lang="ru-RU" sz="1800" dirty="0" smtClean="0"/>
            <a:t> характер)</a:t>
          </a:r>
        </a:p>
        <a:p>
          <a:endParaRPr lang="ru-RU" sz="1800" dirty="0"/>
        </a:p>
      </dgm:t>
    </dgm:pt>
    <dgm:pt modelId="{47927B2D-1C7A-406F-95A8-294CA4A306E9}" type="parTrans" cxnId="{10604C7B-DBF7-45FC-9FC1-DD8BDF2B8A40}">
      <dgm:prSet/>
      <dgm:spPr/>
      <dgm:t>
        <a:bodyPr/>
        <a:lstStyle/>
        <a:p>
          <a:endParaRPr lang="ru-RU"/>
        </a:p>
      </dgm:t>
    </dgm:pt>
    <dgm:pt modelId="{0D78CD9F-58D3-49BD-8223-710A69715E35}" type="sibTrans" cxnId="{10604C7B-DBF7-45FC-9FC1-DD8BDF2B8A40}">
      <dgm:prSet/>
      <dgm:spPr/>
      <dgm:t>
        <a:bodyPr/>
        <a:lstStyle/>
        <a:p>
          <a:endParaRPr lang="ru-RU"/>
        </a:p>
      </dgm:t>
    </dgm:pt>
    <dgm:pt modelId="{D6228C04-AF5C-469C-9523-9FDFC71DC850}">
      <dgm:prSet phldrT="[Текст]" custT="1"/>
      <dgm:spPr/>
      <dgm:t>
        <a:bodyPr/>
        <a:lstStyle/>
        <a:p>
          <a:r>
            <a:rPr lang="ru-RU" sz="2000" dirty="0" smtClean="0"/>
            <a:t>Криминальное</a:t>
          </a:r>
        </a:p>
        <a:p>
          <a:r>
            <a:rPr lang="ru-RU" sz="1600" dirty="0" smtClean="0"/>
            <a:t>(</a:t>
          </a:r>
          <a:r>
            <a:rPr lang="ru-RU" sz="1600" dirty="0" err="1" smtClean="0"/>
            <a:t>антисоциальный</a:t>
          </a:r>
          <a:r>
            <a:rPr lang="ru-RU" sz="1600" dirty="0" smtClean="0"/>
            <a:t> характер)</a:t>
          </a:r>
          <a:endParaRPr lang="ru-RU" sz="1600" dirty="0"/>
        </a:p>
      </dgm:t>
    </dgm:pt>
    <dgm:pt modelId="{1AEC75D8-5CCC-4017-86DB-1786AA891678}" type="parTrans" cxnId="{5F526B6C-DB42-445B-8EAB-ECAAF3923BFD}">
      <dgm:prSet/>
      <dgm:spPr/>
      <dgm:t>
        <a:bodyPr/>
        <a:lstStyle/>
        <a:p>
          <a:endParaRPr lang="ru-RU"/>
        </a:p>
      </dgm:t>
    </dgm:pt>
    <dgm:pt modelId="{886FF22B-28C2-4863-951A-76FA08718227}" type="sibTrans" cxnId="{5F526B6C-DB42-445B-8EAB-ECAAF3923BFD}">
      <dgm:prSet/>
      <dgm:spPr/>
      <dgm:t>
        <a:bodyPr/>
        <a:lstStyle/>
        <a:p>
          <a:endParaRPr lang="ru-RU"/>
        </a:p>
      </dgm:t>
    </dgm:pt>
    <dgm:pt modelId="{BF946641-4F6D-4E3F-94FE-BD193D36EEA2}" type="pres">
      <dgm:prSet presAssocID="{C092AD4A-4687-4585-A900-0E59E9A5B118}" presName="compositeShape" presStyleCnt="0">
        <dgm:presLayoutVars>
          <dgm:chMax val="7"/>
          <dgm:dir/>
          <dgm:resizeHandles val="exact"/>
        </dgm:presLayoutVars>
      </dgm:prSet>
      <dgm:spPr/>
    </dgm:pt>
    <dgm:pt modelId="{BEDE08DC-1ED5-499E-A510-789A865E6720}" type="pres">
      <dgm:prSet presAssocID="{3673726C-90A9-4A30-9C4E-DE570A2E9F97}" presName="circ1" presStyleLbl="vennNode1" presStyleIdx="0" presStyleCnt="3"/>
      <dgm:spPr/>
      <dgm:t>
        <a:bodyPr/>
        <a:lstStyle/>
        <a:p>
          <a:endParaRPr lang="ru-RU"/>
        </a:p>
      </dgm:t>
    </dgm:pt>
    <dgm:pt modelId="{12A536BD-2F82-400E-8D5A-ABE26BE5C6D8}" type="pres">
      <dgm:prSet presAssocID="{3673726C-90A9-4A30-9C4E-DE570A2E9F9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67507D-A14F-42F3-931B-20EE1873B334}" type="pres">
      <dgm:prSet presAssocID="{CCC73424-1B8A-4415-8ABF-6C26DD0F6BB8}" presName="circ2" presStyleLbl="vennNode1" presStyleIdx="1" presStyleCnt="3"/>
      <dgm:spPr/>
      <dgm:t>
        <a:bodyPr/>
        <a:lstStyle/>
        <a:p>
          <a:endParaRPr lang="ru-RU"/>
        </a:p>
      </dgm:t>
    </dgm:pt>
    <dgm:pt modelId="{638359E0-4BAB-4D56-9ADF-1F776D247B87}" type="pres">
      <dgm:prSet presAssocID="{CCC73424-1B8A-4415-8ABF-6C26DD0F6BB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424C83-ED2A-43EA-9D0F-5D700ED7C10C}" type="pres">
      <dgm:prSet presAssocID="{D6228C04-AF5C-469C-9523-9FDFC71DC850}" presName="circ3" presStyleLbl="vennNode1" presStyleIdx="2" presStyleCnt="3"/>
      <dgm:spPr/>
      <dgm:t>
        <a:bodyPr/>
        <a:lstStyle/>
        <a:p>
          <a:endParaRPr lang="ru-RU"/>
        </a:p>
      </dgm:t>
    </dgm:pt>
    <dgm:pt modelId="{92E4AE04-0214-418F-8D06-58919A10C8FD}" type="pres">
      <dgm:prSet presAssocID="{D6228C04-AF5C-469C-9523-9FDFC71DC85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81EEF1-9E4F-47D0-AA5C-D20ED09D0421}" type="presOf" srcId="{D6228C04-AF5C-469C-9523-9FDFC71DC850}" destId="{87424C83-ED2A-43EA-9D0F-5D700ED7C10C}" srcOrd="0" destOrd="0" presId="urn:microsoft.com/office/officeart/2005/8/layout/venn1"/>
    <dgm:cxn modelId="{49AC5B90-2EFA-4436-91F7-07B5B875B5C3}" srcId="{C092AD4A-4687-4585-A900-0E59E9A5B118}" destId="{3673726C-90A9-4A30-9C4E-DE570A2E9F97}" srcOrd="0" destOrd="0" parTransId="{1AA6D89D-7C29-4AD0-8022-0B2BC5BC759C}" sibTransId="{C06D86CE-CF8B-403F-92CE-C3CB848CBA77}"/>
    <dgm:cxn modelId="{5F526B6C-DB42-445B-8EAB-ECAAF3923BFD}" srcId="{C092AD4A-4687-4585-A900-0E59E9A5B118}" destId="{D6228C04-AF5C-469C-9523-9FDFC71DC850}" srcOrd="2" destOrd="0" parTransId="{1AEC75D8-5CCC-4017-86DB-1786AA891678}" sibTransId="{886FF22B-28C2-4863-951A-76FA08718227}"/>
    <dgm:cxn modelId="{EC6E4DBC-4DC9-4BB6-AC1E-2D492DE230F1}" type="presOf" srcId="{3673726C-90A9-4A30-9C4E-DE570A2E9F97}" destId="{BEDE08DC-1ED5-499E-A510-789A865E6720}" srcOrd="0" destOrd="0" presId="urn:microsoft.com/office/officeart/2005/8/layout/venn1"/>
    <dgm:cxn modelId="{5B322BC0-3098-4F1E-9C19-0987B55DB7C1}" type="presOf" srcId="{CCC73424-1B8A-4415-8ABF-6C26DD0F6BB8}" destId="{3767507D-A14F-42F3-931B-20EE1873B334}" srcOrd="0" destOrd="0" presId="urn:microsoft.com/office/officeart/2005/8/layout/venn1"/>
    <dgm:cxn modelId="{ECA3F71E-5EB0-42EB-8D49-05BDFA7EF60B}" type="presOf" srcId="{3673726C-90A9-4A30-9C4E-DE570A2E9F97}" destId="{12A536BD-2F82-400E-8D5A-ABE26BE5C6D8}" srcOrd="1" destOrd="0" presId="urn:microsoft.com/office/officeart/2005/8/layout/venn1"/>
    <dgm:cxn modelId="{B037184A-A111-437B-A0D2-D79496B2B7DB}" type="presOf" srcId="{CCC73424-1B8A-4415-8ABF-6C26DD0F6BB8}" destId="{638359E0-4BAB-4D56-9ADF-1F776D247B87}" srcOrd="1" destOrd="0" presId="urn:microsoft.com/office/officeart/2005/8/layout/venn1"/>
    <dgm:cxn modelId="{10604C7B-DBF7-45FC-9FC1-DD8BDF2B8A40}" srcId="{C092AD4A-4687-4585-A900-0E59E9A5B118}" destId="{CCC73424-1B8A-4415-8ABF-6C26DD0F6BB8}" srcOrd="1" destOrd="0" parTransId="{47927B2D-1C7A-406F-95A8-294CA4A306E9}" sibTransId="{0D78CD9F-58D3-49BD-8223-710A69715E35}"/>
    <dgm:cxn modelId="{3B816BEB-0423-4328-9635-E73C28EDB31C}" type="presOf" srcId="{D6228C04-AF5C-469C-9523-9FDFC71DC850}" destId="{92E4AE04-0214-418F-8D06-58919A10C8FD}" srcOrd="1" destOrd="0" presId="urn:microsoft.com/office/officeart/2005/8/layout/venn1"/>
    <dgm:cxn modelId="{AEF46D89-EAF0-4A0A-B5B5-AF678B00C87A}" type="presOf" srcId="{C092AD4A-4687-4585-A900-0E59E9A5B118}" destId="{BF946641-4F6D-4E3F-94FE-BD193D36EEA2}" srcOrd="0" destOrd="0" presId="urn:microsoft.com/office/officeart/2005/8/layout/venn1"/>
    <dgm:cxn modelId="{8EB4EB7F-9433-4520-8F15-62FED769237C}" type="presParOf" srcId="{BF946641-4F6D-4E3F-94FE-BD193D36EEA2}" destId="{BEDE08DC-1ED5-499E-A510-789A865E6720}" srcOrd="0" destOrd="0" presId="urn:microsoft.com/office/officeart/2005/8/layout/venn1"/>
    <dgm:cxn modelId="{A44E2CF4-D6E7-4C9C-92E1-60155A6ED3CC}" type="presParOf" srcId="{BF946641-4F6D-4E3F-94FE-BD193D36EEA2}" destId="{12A536BD-2F82-400E-8D5A-ABE26BE5C6D8}" srcOrd="1" destOrd="0" presId="urn:microsoft.com/office/officeart/2005/8/layout/venn1"/>
    <dgm:cxn modelId="{49D9E98D-03C5-4AF8-BBD0-ADA814DA237C}" type="presParOf" srcId="{BF946641-4F6D-4E3F-94FE-BD193D36EEA2}" destId="{3767507D-A14F-42F3-931B-20EE1873B334}" srcOrd="2" destOrd="0" presId="urn:microsoft.com/office/officeart/2005/8/layout/venn1"/>
    <dgm:cxn modelId="{9D8E46CA-8D79-4996-91BA-DCA4B83D73BD}" type="presParOf" srcId="{BF946641-4F6D-4E3F-94FE-BD193D36EEA2}" destId="{638359E0-4BAB-4D56-9ADF-1F776D247B87}" srcOrd="3" destOrd="0" presId="urn:microsoft.com/office/officeart/2005/8/layout/venn1"/>
    <dgm:cxn modelId="{5C0BD045-7CC9-4533-89EC-FD6AB82EBCCF}" type="presParOf" srcId="{BF946641-4F6D-4E3F-94FE-BD193D36EEA2}" destId="{87424C83-ED2A-43EA-9D0F-5D700ED7C10C}" srcOrd="4" destOrd="0" presId="urn:microsoft.com/office/officeart/2005/8/layout/venn1"/>
    <dgm:cxn modelId="{2B548ACD-5EF3-44AC-B15E-FA31BF45585A}" type="presParOf" srcId="{BF946641-4F6D-4E3F-94FE-BD193D36EEA2}" destId="{92E4AE04-0214-418F-8D06-58919A10C8F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50B241F-95F4-4F6D-9B39-86BCFAE139E7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C6C6D8-E646-4072-97B3-48A118A83632}">
      <dgm:prSet phldrT="[Текст]" custT="1"/>
      <dgm:spPr/>
      <dgm:t>
        <a:bodyPr/>
        <a:lstStyle/>
        <a:p>
          <a:endParaRPr lang="ru-RU" sz="2000" dirty="0" smtClean="0"/>
        </a:p>
        <a:p>
          <a:r>
            <a:rPr lang="ru-RU" sz="2000" dirty="0" smtClean="0"/>
            <a:t>На себя:</a:t>
          </a:r>
        </a:p>
        <a:p>
          <a:r>
            <a:rPr lang="ru-RU" sz="2000" dirty="0" err="1" smtClean="0"/>
            <a:t>саморазрушительное</a:t>
          </a:r>
          <a:endParaRPr lang="ru-RU" sz="2000" dirty="0" smtClean="0"/>
        </a:p>
        <a:p>
          <a:r>
            <a:rPr lang="ru-RU" sz="2000" dirty="0" err="1" smtClean="0"/>
            <a:t>самоубивающее</a:t>
          </a:r>
          <a:endParaRPr lang="ru-RU" sz="2000" dirty="0" smtClean="0"/>
        </a:p>
        <a:p>
          <a:endParaRPr lang="ru-RU" sz="1600" dirty="0" smtClean="0"/>
        </a:p>
        <a:p>
          <a:r>
            <a:rPr lang="ru-RU" sz="1600" dirty="0" smtClean="0"/>
            <a:t> </a:t>
          </a:r>
          <a:endParaRPr lang="ru-RU" sz="1600" dirty="0"/>
        </a:p>
      </dgm:t>
    </dgm:pt>
    <dgm:pt modelId="{562D1EB5-7B68-41E1-A400-B47334372B39}" type="parTrans" cxnId="{FE50B92A-5BE4-49CF-87A7-02A637ABFEC6}">
      <dgm:prSet/>
      <dgm:spPr/>
      <dgm:t>
        <a:bodyPr/>
        <a:lstStyle/>
        <a:p>
          <a:endParaRPr lang="ru-RU"/>
        </a:p>
      </dgm:t>
    </dgm:pt>
    <dgm:pt modelId="{D8B4C230-04DC-4EA2-83FE-258CB35A559F}" type="sibTrans" cxnId="{FE50B92A-5BE4-49CF-87A7-02A637ABFEC6}">
      <dgm:prSet/>
      <dgm:spPr/>
      <dgm:t>
        <a:bodyPr/>
        <a:lstStyle/>
        <a:p>
          <a:endParaRPr lang="ru-RU"/>
        </a:p>
      </dgm:t>
    </dgm:pt>
    <dgm:pt modelId="{8C735C2A-45BE-465B-9DB5-6AAB19551E50}">
      <dgm:prSet phldrT="[Текст]" custT="1"/>
      <dgm:spPr/>
      <dgm:t>
        <a:bodyPr/>
        <a:lstStyle/>
        <a:p>
          <a:r>
            <a:rPr lang="ru-RU" sz="2000" dirty="0" smtClean="0"/>
            <a:t>На других:</a:t>
          </a:r>
        </a:p>
        <a:p>
          <a:r>
            <a:rPr lang="ru-RU" sz="2000" dirty="0" err="1" smtClean="0"/>
            <a:t>антисоциальное</a:t>
          </a:r>
          <a:endParaRPr lang="ru-RU" sz="2000" dirty="0" smtClean="0"/>
        </a:p>
        <a:p>
          <a:r>
            <a:rPr lang="ru-RU" sz="2000" dirty="0" err="1" smtClean="0"/>
            <a:t>просоциальное</a:t>
          </a:r>
          <a:endParaRPr lang="ru-RU" sz="2000" dirty="0"/>
        </a:p>
      </dgm:t>
    </dgm:pt>
    <dgm:pt modelId="{CE33B095-3FBE-4D2E-BEB6-C35DE64A2383}" type="parTrans" cxnId="{ADC2FD46-FDA1-42AE-A178-D54611058D27}">
      <dgm:prSet/>
      <dgm:spPr/>
      <dgm:t>
        <a:bodyPr/>
        <a:lstStyle/>
        <a:p>
          <a:endParaRPr lang="ru-RU"/>
        </a:p>
      </dgm:t>
    </dgm:pt>
    <dgm:pt modelId="{A643FE00-D7C2-4F22-85F4-88ECBAF28492}" type="sibTrans" cxnId="{ADC2FD46-FDA1-42AE-A178-D54611058D27}">
      <dgm:prSet/>
      <dgm:spPr/>
      <dgm:t>
        <a:bodyPr/>
        <a:lstStyle/>
        <a:p>
          <a:endParaRPr lang="ru-RU"/>
        </a:p>
      </dgm:t>
    </dgm:pt>
    <dgm:pt modelId="{41149ECC-FF34-45AA-8AD4-46CE4FD94E53}" type="pres">
      <dgm:prSet presAssocID="{F50B241F-95F4-4F6D-9B39-86BCFAE139E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E2DB88-4131-472C-982E-A1499369ABCE}" type="pres">
      <dgm:prSet presAssocID="{F50B241F-95F4-4F6D-9B39-86BCFAE139E7}" presName="ribbon" presStyleLbl="node1" presStyleIdx="0" presStyleCnt="1" custLinFactNeighborX="126" custLinFactNeighborY="1811"/>
      <dgm:spPr/>
    </dgm:pt>
    <dgm:pt modelId="{3CA82E25-A2E1-406F-90D2-013911626F85}" type="pres">
      <dgm:prSet presAssocID="{F50B241F-95F4-4F6D-9B39-86BCFAE139E7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D2240A-1938-41A9-AA84-FD3ACEECB477}" type="pres">
      <dgm:prSet presAssocID="{F50B241F-95F4-4F6D-9B39-86BCFAE139E7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C2FD46-FDA1-42AE-A178-D54611058D27}" srcId="{F50B241F-95F4-4F6D-9B39-86BCFAE139E7}" destId="{8C735C2A-45BE-465B-9DB5-6AAB19551E50}" srcOrd="1" destOrd="0" parTransId="{CE33B095-3FBE-4D2E-BEB6-C35DE64A2383}" sibTransId="{A643FE00-D7C2-4F22-85F4-88ECBAF28492}"/>
    <dgm:cxn modelId="{3CBB8789-EFD1-40E7-9E48-0C8C790A58C5}" type="presOf" srcId="{8EC6C6D8-E646-4072-97B3-48A118A83632}" destId="{3CA82E25-A2E1-406F-90D2-013911626F85}" srcOrd="0" destOrd="0" presId="urn:microsoft.com/office/officeart/2005/8/layout/arrow6"/>
    <dgm:cxn modelId="{FE50B92A-5BE4-49CF-87A7-02A637ABFEC6}" srcId="{F50B241F-95F4-4F6D-9B39-86BCFAE139E7}" destId="{8EC6C6D8-E646-4072-97B3-48A118A83632}" srcOrd="0" destOrd="0" parTransId="{562D1EB5-7B68-41E1-A400-B47334372B39}" sibTransId="{D8B4C230-04DC-4EA2-83FE-258CB35A559F}"/>
    <dgm:cxn modelId="{5765F782-F6D6-4818-A265-2DD07866BB55}" type="presOf" srcId="{F50B241F-95F4-4F6D-9B39-86BCFAE139E7}" destId="{41149ECC-FF34-45AA-8AD4-46CE4FD94E53}" srcOrd="0" destOrd="0" presId="urn:microsoft.com/office/officeart/2005/8/layout/arrow6"/>
    <dgm:cxn modelId="{11631A6B-481C-4FA6-9D8D-B2DBB991B948}" type="presOf" srcId="{8C735C2A-45BE-465B-9DB5-6AAB19551E50}" destId="{90D2240A-1938-41A9-AA84-FD3ACEECB477}" srcOrd="0" destOrd="0" presId="urn:microsoft.com/office/officeart/2005/8/layout/arrow6"/>
    <dgm:cxn modelId="{B92205B9-8761-4032-AF02-26BE93F35D4F}" type="presParOf" srcId="{41149ECC-FF34-45AA-8AD4-46CE4FD94E53}" destId="{4FE2DB88-4131-472C-982E-A1499369ABCE}" srcOrd="0" destOrd="0" presId="urn:microsoft.com/office/officeart/2005/8/layout/arrow6"/>
    <dgm:cxn modelId="{0D091511-DA20-403B-BDB5-81990CF2F993}" type="presParOf" srcId="{41149ECC-FF34-45AA-8AD4-46CE4FD94E53}" destId="{3CA82E25-A2E1-406F-90D2-013911626F85}" srcOrd="1" destOrd="0" presId="urn:microsoft.com/office/officeart/2005/8/layout/arrow6"/>
    <dgm:cxn modelId="{BBA3C210-BB55-4EDF-8163-49708F5E41C0}" type="presParOf" srcId="{41149ECC-FF34-45AA-8AD4-46CE4FD94E53}" destId="{90D2240A-1938-41A9-AA84-FD3ACEECB477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EFCCAEC-830C-4D6F-AFD8-C8BA3FA14FB5}" type="doc">
      <dgm:prSet loTypeId="urn:microsoft.com/office/officeart/2005/8/layout/vList5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525ACD6-5AA4-4AF0-88C7-93EE28E17249}">
      <dgm:prSet phldrT="[Текст]"/>
      <dgm:spPr/>
      <dgm:t>
        <a:bodyPr/>
        <a:lstStyle/>
        <a:p>
          <a:r>
            <a:rPr lang="ru-RU" dirty="0" smtClean="0"/>
            <a:t>Обучающимся</a:t>
          </a:r>
          <a:endParaRPr lang="ru-RU" dirty="0"/>
        </a:p>
      </dgm:t>
    </dgm:pt>
    <dgm:pt modelId="{40BB7762-2F21-4DE7-93D6-0AFAE662FCD8}" type="parTrans" cxnId="{21C81DD8-432F-4FC7-A45A-A8AF9C47430B}">
      <dgm:prSet/>
      <dgm:spPr/>
      <dgm:t>
        <a:bodyPr/>
        <a:lstStyle/>
        <a:p>
          <a:endParaRPr lang="ru-RU"/>
        </a:p>
      </dgm:t>
    </dgm:pt>
    <dgm:pt modelId="{F61FBA9F-BF72-4F2F-969F-B5027B50B9EB}" type="sibTrans" cxnId="{21C81DD8-432F-4FC7-A45A-A8AF9C47430B}">
      <dgm:prSet/>
      <dgm:spPr/>
      <dgm:t>
        <a:bodyPr/>
        <a:lstStyle/>
        <a:p>
          <a:endParaRPr lang="ru-RU"/>
        </a:p>
      </dgm:t>
    </dgm:pt>
    <dgm:pt modelId="{D7943786-4C2E-460A-9941-05048F1AABF6}">
      <dgm:prSet phldrT="[Текст]" custT="1"/>
      <dgm:spPr/>
      <dgm:t>
        <a:bodyPr/>
        <a:lstStyle/>
        <a:p>
          <a:r>
            <a:rPr lang="ru-RU" sz="1300" baseline="0" dirty="0" smtClean="0"/>
            <a:t>организовать межведомственное взаимодействие образовательного учреждения, органов внутренних дел, органов социальной защиты и опеки, общественных организаций с целью просвещения, социализации и профилактики асоциальных состояний;</a:t>
          </a:r>
          <a:endParaRPr lang="ru-RU" sz="1300" baseline="0" dirty="0"/>
        </a:p>
      </dgm:t>
    </dgm:pt>
    <dgm:pt modelId="{2FEEC747-A02F-467E-B407-F0CBAE4DA9FC}" type="parTrans" cxnId="{51EB9B55-8315-4899-88A2-D05539B656F5}">
      <dgm:prSet/>
      <dgm:spPr/>
      <dgm:t>
        <a:bodyPr/>
        <a:lstStyle/>
        <a:p>
          <a:endParaRPr lang="ru-RU"/>
        </a:p>
      </dgm:t>
    </dgm:pt>
    <dgm:pt modelId="{CC3AF650-4BDC-4801-884E-25C8A36F97BF}" type="sibTrans" cxnId="{51EB9B55-8315-4899-88A2-D05539B656F5}">
      <dgm:prSet/>
      <dgm:spPr/>
      <dgm:t>
        <a:bodyPr/>
        <a:lstStyle/>
        <a:p>
          <a:endParaRPr lang="ru-RU"/>
        </a:p>
      </dgm:t>
    </dgm:pt>
    <dgm:pt modelId="{68A9B649-2A08-4C94-88F9-A19FBA6A1F9D}">
      <dgm:prSet phldrT="[Текст]"/>
      <dgm:spPr/>
      <dgm:t>
        <a:bodyPr/>
        <a:lstStyle/>
        <a:p>
          <a:r>
            <a:rPr lang="ru-RU" dirty="0" smtClean="0"/>
            <a:t>Педагогам</a:t>
          </a:r>
          <a:endParaRPr lang="ru-RU" dirty="0"/>
        </a:p>
      </dgm:t>
    </dgm:pt>
    <dgm:pt modelId="{6ACF109D-B00E-4007-ACCC-9BFBBE4EC726}" type="parTrans" cxnId="{8ECC4691-53C3-466F-BBB9-2F1944D4E238}">
      <dgm:prSet/>
      <dgm:spPr/>
      <dgm:t>
        <a:bodyPr/>
        <a:lstStyle/>
        <a:p>
          <a:endParaRPr lang="ru-RU"/>
        </a:p>
      </dgm:t>
    </dgm:pt>
    <dgm:pt modelId="{89F5EADC-2415-40F0-8C15-44603A4A9EAB}" type="sibTrans" cxnId="{8ECC4691-53C3-466F-BBB9-2F1944D4E238}">
      <dgm:prSet/>
      <dgm:spPr/>
      <dgm:t>
        <a:bodyPr/>
        <a:lstStyle/>
        <a:p>
          <a:endParaRPr lang="ru-RU"/>
        </a:p>
      </dgm:t>
    </dgm:pt>
    <dgm:pt modelId="{9767C6A7-52EC-4296-B223-2047181AA556}">
      <dgm:prSet phldrT="[Текст]" custT="1"/>
      <dgm:spPr/>
      <dgm:t>
        <a:bodyPr/>
        <a:lstStyle/>
        <a:p>
          <a:r>
            <a:rPr lang="ru-RU" sz="1400" dirty="0" smtClean="0"/>
            <a:t>Психологическое просвещение педагогов по вопросам сопровождения детей со склонностью к асоциальным формам поведения</a:t>
          </a:r>
          <a:r>
            <a:rPr lang="en-US" sz="1400" dirty="0" smtClean="0"/>
            <a:t> </a:t>
          </a:r>
          <a:r>
            <a:rPr lang="ru-RU" sz="1400" smtClean="0"/>
            <a:t>и детей с ОВЗ;</a:t>
          </a:r>
          <a:endParaRPr lang="ru-RU" sz="1400" dirty="0"/>
        </a:p>
      </dgm:t>
    </dgm:pt>
    <dgm:pt modelId="{588209BF-476C-46F5-814D-9E93A9A8B1BF}" type="parTrans" cxnId="{0CB3948E-F954-403E-B1A7-57A1C0595A25}">
      <dgm:prSet/>
      <dgm:spPr/>
      <dgm:t>
        <a:bodyPr/>
        <a:lstStyle/>
        <a:p>
          <a:endParaRPr lang="ru-RU"/>
        </a:p>
      </dgm:t>
    </dgm:pt>
    <dgm:pt modelId="{15DFE176-C978-4BEF-8C65-84C35E2EF5FF}" type="sibTrans" cxnId="{0CB3948E-F954-403E-B1A7-57A1C0595A25}">
      <dgm:prSet/>
      <dgm:spPr/>
      <dgm:t>
        <a:bodyPr/>
        <a:lstStyle/>
        <a:p>
          <a:endParaRPr lang="ru-RU"/>
        </a:p>
      </dgm:t>
    </dgm:pt>
    <dgm:pt modelId="{63C81926-8461-4B21-A0CB-8156BEDC758F}">
      <dgm:prSet phldrT="[Текст]"/>
      <dgm:spPr/>
      <dgm:t>
        <a:bodyPr/>
        <a:lstStyle/>
        <a:p>
          <a:r>
            <a:rPr lang="ru-RU" dirty="0" smtClean="0"/>
            <a:t>Родителям</a:t>
          </a:r>
          <a:endParaRPr lang="ru-RU" dirty="0"/>
        </a:p>
      </dgm:t>
    </dgm:pt>
    <dgm:pt modelId="{5482C177-F435-4AE5-93FF-43860B69C244}" type="parTrans" cxnId="{AD060C0D-521F-4041-BB38-4871A6A0943E}">
      <dgm:prSet/>
      <dgm:spPr/>
      <dgm:t>
        <a:bodyPr/>
        <a:lstStyle/>
        <a:p>
          <a:endParaRPr lang="ru-RU"/>
        </a:p>
      </dgm:t>
    </dgm:pt>
    <dgm:pt modelId="{E22876A3-3818-45E6-B9DF-75250CFD2638}" type="sibTrans" cxnId="{AD060C0D-521F-4041-BB38-4871A6A0943E}">
      <dgm:prSet/>
      <dgm:spPr/>
      <dgm:t>
        <a:bodyPr/>
        <a:lstStyle/>
        <a:p>
          <a:endParaRPr lang="ru-RU"/>
        </a:p>
      </dgm:t>
    </dgm:pt>
    <dgm:pt modelId="{D9479048-E32D-4088-B402-121E5F1F1916}">
      <dgm:prSet phldrT="[Текст]" custT="1"/>
      <dgm:spPr/>
      <dgm:t>
        <a:bodyPr/>
        <a:lstStyle/>
        <a:p>
          <a:r>
            <a:rPr lang="ru-RU" sz="1300" baseline="0" dirty="0" smtClean="0"/>
            <a:t>психологическое просвещение родителей (лекции, семинары, беседы, подборка литературы);</a:t>
          </a:r>
          <a:endParaRPr lang="ru-RU" sz="1300" baseline="0" dirty="0"/>
        </a:p>
      </dgm:t>
    </dgm:pt>
    <dgm:pt modelId="{6DC81E96-6AB7-4824-A9A6-0D5D321325C8}" type="parTrans" cxnId="{CB31BF79-E621-44A4-A42B-E56458C79D2D}">
      <dgm:prSet/>
      <dgm:spPr/>
      <dgm:t>
        <a:bodyPr/>
        <a:lstStyle/>
        <a:p>
          <a:endParaRPr lang="ru-RU"/>
        </a:p>
      </dgm:t>
    </dgm:pt>
    <dgm:pt modelId="{9C4CD771-67AF-43D5-80A5-EC06AC6AFB64}" type="sibTrans" cxnId="{CB31BF79-E621-44A4-A42B-E56458C79D2D}">
      <dgm:prSet/>
      <dgm:spPr/>
      <dgm:t>
        <a:bodyPr/>
        <a:lstStyle/>
        <a:p>
          <a:endParaRPr lang="ru-RU"/>
        </a:p>
      </dgm:t>
    </dgm:pt>
    <dgm:pt modelId="{88D3F7E6-567E-4A18-8CD4-B909F68EA3DB}">
      <dgm:prSet custT="1"/>
      <dgm:spPr/>
      <dgm:t>
        <a:bodyPr/>
        <a:lstStyle/>
        <a:p>
          <a:r>
            <a:rPr lang="ru-RU" sz="1300" baseline="0" dirty="0" smtClean="0"/>
            <a:t>осуществлять контроль за своевременным и качественным оказанием психологической помощи детям и осуществлением психологической коррекции поведения. </a:t>
          </a:r>
          <a:endParaRPr lang="ru-RU" sz="1300" baseline="0" dirty="0"/>
        </a:p>
      </dgm:t>
    </dgm:pt>
    <dgm:pt modelId="{8BB0EE83-A686-4237-8EE9-0304F637F1AB}" type="parTrans" cxnId="{D5BA6ED5-B1F6-498A-B67C-C808415D7157}">
      <dgm:prSet/>
      <dgm:spPr/>
      <dgm:t>
        <a:bodyPr/>
        <a:lstStyle/>
        <a:p>
          <a:endParaRPr lang="ru-RU"/>
        </a:p>
      </dgm:t>
    </dgm:pt>
    <dgm:pt modelId="{939C46A0-82A2-4923-B7B1-5A213FB0ABE4}" type="sibTrans" cxnId="{D5BA6ED5-B1F6-498A-B67C-C808415D7157}">
      <dgm:prSet/>
      <dgm:spPr/>
      <dgm:t>
        <a:bodyPr/>
        <a:lstStyle/>
        <a:p>
          <a:endParaRPr lang="ru-RU"/>
        </a:p>
      </dgm:t>
    </dgm:pt>
    <dgm:pt modelId="{0639D60F-27DC-4699-B7FA-629663E2F8D3}">
      <dgm:prSet phldrT="[Текст]" custT="1"/>
      <dgm:spPr/>
      <dgm:t>
        <a:bodyPr/>
        <a:lstStyle/>
        <a:p>
          <a:r>
            <a:rPr lang="ru-RU" sz="1300" baseline="0" dirty="0" smtClean="0"/>
            <a:t>оказывать качественную психологической помощь и психологическую коррекцию поведения;</a:t>
          </a:r>
          <a:endParaRPr lang="ru-RU" sz="1300" baseline="0" dirty="0"/>
        </a:p>
      </dgm:t>
    </dgm:pt>
    <dgm:pt modelId="{600B81DE-12DA-463A-9691-79DA0E98B9B1}" type="parTrans" cxnId="{7B881039-854A-416B-902B-E067EF0B12CA}">
      <dgm:prSet/>
      <dgm:spPr/>
      <dgm:t>
        <a:bodyPr/>
        <a:lstStyle/>
        <a:p>
          <a:endParaRPr lang="ru-RU"/>
        </a:p>
      </dgm:t>
    </dgm:pt>
    <dgm:pt modelId="{D6915D99-0EE1-46F3-BB38-2478DE22462E}" type="sibTrans" cxnId="{7B881039-854A-416B-902B-E067EF0B12CA}">
      <dgm:prSet/>
      <dgm:spPr/>
      <dgm:t>
        <a:bodyPr/>
        <a:lstStyle/>
        <a:p>
          <a:endParaRPr lang="ru-RU"/>
        </a:p>
      </dgm:t>
    </dgm:pt>
    <dgm:pt modelId="{D914BC10-F4D9-4234-BE3E-4F9AFE2EFB8B}">
      <dgm:prSet custT="1"/>
      <dgm:spPr/>
      <dgm:t>
        <a:bodyPr/>
        <a:lstStyle/>
        <a:p>
          <a:r>
            <a:rPr lang="ru-RU" sz="1400" dirty="0" smtClean="0"/>
            <a:t>Обеспечить профилактику и коррекцию эмоционального выгорания;</a:t>
          </a:r>
          <a:endParaRPr lang="ru-RU" sz="1400" dirty="0"/>
        </a:p>
      </dgm:t>
    </dgm:pt>
    <dgm:pt modelId="{FD7FB3D9-27C1-4B5B-8646-E27AD0D404EE}" type="parTrans" cxnId="{06826204-4094-48BF-93D7-3D93A6563291}">
      <dgm:prSet/>
      <dgm:spPr/>
      <dgm:t>
        <a:bodyPr/>
        <a:lstStyle/>
        <a:p>
          <a:endParaRPr lang="ru-RU"/>
        </a:p>
      </dgm:t>
    </dgm:pt>
    <dgm:pt modelId="{58E5E685-9B01-44EE-93BE-CED9ED3B340E}" type="sibTrans" cxnId="{06826204-4094-48BF-93D7-3D93A6563291}">
      <dgm:prSet/>
      <dgm:spPr/>
      <dgm:t>
        <a:bodyPr/>
        <a:lstStyle/>
        <a:p>
          <a:endParaRPr lang="ru-RU"/>
        </a:p>
      </dgm:t>
    </dgm:pt>
    <dgm:pt modelId="{50DEE604-023A-43FE-9478-023DBFCA1F75}">
      <dgm:prSet custT="1"/>
      <dgm:spPr/>
      <dgm:t>
        <a:bodyPr/>
        <a:lstStyle/>
        <a:p>
          <a:r>
            <a:rPr lang="ru-RU" sz="1400" dirty="0" smtClean="0"/>
            <a:t>Проводить мероприятия по сплочению педагогического коллектива;</a:t>
          </a:r>
          <a:endParaRPr lang="ru-RU" sz="1400" dirty="0"/>
        </a:p>
      </dgm:t>
    </dgm:pt>
    <dgm:pt modelId="{D5A6FB4A-2946-4375-B475-B7C5242970F6}" type="parTrans" cxnId="{B130F549-F040-452D-984B-87A14F7D8142}">
      <dgm:prSet/>
      <dgm:spPr/>
      <dgm:t>
        <a:bodyPr/>
        <a:lstStyle/>
        <a:p>
          <a:endParaRPr lang="ru-RU"/>
        </a:p>
      </dgm:t>
    </dgm:pt>
    <dgm:pt modelId="{5BE1DC73-0179-4B23-B3A5-03092C27AF71}" type="sibTrans" cxnId="{B130F549-F040-452D-984B-87A14F7D8142}">
      <dgm:prSet/>
      <dgm:spPr/>
      <dgm:t>
        <a:bodyPr/>
        <a:lstStyle/>
        <a:p>
          <a:endParaRPr lang="ru-RU"/>
        </a:p>
      </dgm:t>
    </dgm:pt>
    <dgm:pt modelId="{DE79FB14-AB49-46C0-9D44-8EFD7029CD37}">
      <dgm:prSet custT="1"/>
      <dgm:spPr/>
      <dgm:t>
        <a:bodyPr/>
        <a:lstStyle/>
        <a:p>
          <a:r>
            <a:rPr lang="ru-RU" sz="1400" dirty="0" smtClean="0"/>
            <a:t>Проводить мастер-классы здоровьесберегающих техник саморегуляции.</a:t>
          </a:r>
          <a:endParaRPr lang="ru-RU" sz="1400" dirty="0"/>
        </a:p>
      </dgm:t>
    </dgm:pt>
    <dgm:pt modelId="{5F1712C8-5D7E-4061-880E-F19B4AC4A137}" type="parTrans" cxnId="{3D7FD8A0-CD46-4423-8421-9F291F1B3652}">
      <dgm:prSet/>
      <dgm:spPr/>
      <dgm:t>
        <a:bodyPr/>
        <a:lstStyle/>
        <a:p>
          <a:endParaRPr lang="ru-RU"/>
        </a:p>
      </dgm:t>
    </dgm:pt>
    <dgm:pt modelId="{7A376487-FB49-4A7F-B140-8BEE056DF8FE}" type="sibTrans" cxnId="{3D7FD8A0-CD46-4423-8421-9F291F1B3652}">
      <dgm:prSet/>
      <dgm:spPr/>
      <dgm:t>
        <a:bodyPr/>
        <a:lstStyle/>
        <a:p>
          <a:endParaRPr lang="ru-RU"/>
        </a:p>
      </dgm:t>
    </dgm:pt>
    <dgm:pt modelId="{18CEB128-EDE8-495A-AE7A-C348E3C876EF}">
      <dgm:prSet custT="1"/>
      <dgm:spPr/>
      <dgm:t>
        <a:bodyPr/>
        <a:lstStyle/>
        <a:p>
          <a:r>
            <a:rPr lang="ru-RU" sz="1300" baseline="0" dirty="0" smtClean="0"/>
            <a:t>индивидуальное консультирование родителей по возникающим проблемам воспитания, обучения, личности ребенка и взаимоотношениям в семье;</a:t>
          </a:r>
          <a:endParaRPr lang="ru-RU" sz="1300" baseline="0" dirty="0"/>
        </a:p>
      </dgm:t>
    </dgm:pt>
    <dgm:pt modelId="{340F1BB5-BAD4-4A37-A8AA-1759F2577962}" type="parTrans" cxnId="{720C22A2-7CDA-43EE-A485-9888807251E4}">
      <dgm:prSet/>
      <dgm:spPr/>
      <dgm:t>
        <a:bodyPr/>
        <a:lstStyle/>
        <a:p>
          <a:endParaRPr lang="ru-RU"/>
        </a:p>
      </dgm:t>
    </dgm:pt>
    <dgm:pt modelId="{C5AE4748-ED26-4C11-93AF-1E550EEFFFB4}" type="sibTrans" cxnId="{720C22A2-7CDA-43EE-A485-9888807251E4}">
      <dgm:prSet/>
      <dgm:spPr/>
      <dgm:t>
        <a:bodyPr/>
        <a:lstStyle/>
        <a:p>
          <a:endParaRPr lang="ru-RU"/>
        </a:p>
      </dgm:t>
    </dgm:pt>
    <dgm:pt modelId="{1B0E48E3-A29F-4045-A680-080EBAA7128D}">
      <dgm:prSet custT="1"/>
      <dgm:spPr/>
      <dgm:t>
        <a:bodyPr/>
        <a:lstStyle/>
        <a:p>
          <a:r>
            <a:rPr lang="ru-RU" sz="1300" baseline="0" dirty="0" smtClean="0"/>
            <a:t>составление индивидуальной совместной с родителями программы работы с учащимся по профилактике асоциальных состояний</a:t>
          </a:r>
          <a:endParaRPr lang="ru-RU" sz="1300" baseline="0" dirty="0"/>
        </a:p>
      </dgm:t>
    </dgm:pt>
    <dgm:pt modelId="{FBA65F0E-FE79-425C-AABD-33EA1F4FB501}" type="parTrans" cxnId="{32CEAD33-A118-4C19-999C-6B44E6F32C8D}">
      <dgm:prSet/>
      <dgm:spPr/>
      <dgm:t>
        <a:bodyPr/>
        <a:lstStyle/>
        <a:p>
          <a:endParaRPr lang="ru-RU"/>
        </a:p>
      </dgm:t>
    </dgm:pt>
    <dgm:pt modelId="{8876ADA5-C27B-45FE-B13D-771372E1E849}" type="sibTrans" cxnId="{32CEAD33-A118-4C19-999C-6B44E6F32C8D}">
      <dgm:prSet/>
      <dgm:spPr/>
      <dgm:t>
        <a:bodyPr/>
        <a:lstStyle/>
        <a:p>
          <a:endParaRPr lang="ru-RU"/>
        </a:p>
      </dgm:t>
    </dgm:pt>
    <dgm:pt modelId="{2418AB1F-2C5F-47F5-9493-60683FFD23DE}">
      <dgm:prSet custT="1"/>
      <dgm:spPr/>
      <dgm:t>
        <a:bodyPr/>
        <a:lstStyle/>
        <a:p>
          <a:r>
            <a:rPr lang="ru-RU" sz="1300" baseline="0" dirty="0" smtClean="0"/>
            <a:t>подключение к работе с семьей органов опеки и ПДН</a:t>
          </a:r>
          <a:endParaRPr lang="ru-RU" sz="1300" baseline="0" dirty="0"/>
        </a:p>
      </dgm:t>
    </dgm:pt>
    <dgm:pt modelId="{3BA79014-9B5F-460D-B438-A48E79BDFF54}" type="parTrans" cxnId="{6216BC15-296F-4BAE-BE57-426A6DD8106D}">
      <dgm:prSet/>
      <dgm:spPr/>
      <dgm:t>
        <a:bodyPr/>
        <a:lstStyle/>
        <a:p>
          <a:endParaRPr lang="ru-RU"/>
        </a:p>
      </dgm:t>
    </dgm:pt>
    <dgm:pt modelId="{594AAC6F-2164-40EF-AAE7-1CD94C471206}" type="sibTrans" cxnId="{6216BC15-296F-4BAE-BE57-426A6DD8106D}">
      <dgm:prSet/>
      <dgm:spPr/>
      <dgm:t>
        <a:bodyPr/>
        <a:lstStyle/>
        <a:p>
          <a:endParaRPr lang="ru-RU"/>
        </a:p>
      </dgm:t>
    </dgm:pt>
    <dgm:pt modelId="{0C880F8E-C446-4AC3-BA6D-73D0E1B03599}" type="pres">
      <dgm:prSet presAssocID="{2EFCCAEC-830C-4D6F-AFD8-C8BA3FA14FB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9A0C78-F95E-4890-8DBD-F692509BAB33}" type="pres">
      <dgm:prSet presAssocID="{F525ACD6-5AA4-4AF0-88C7-93EE28E17249}" presName="linNode" presStyleCnt="0"/>
      <dgm:spPr/>
    </dgm:pt>
    <dgm:pt modelId="{6C33F9E2-C94C-431A-9E3C-28C99E0FEE97}" type="pres">
      <dgm:prSet presAssocID="{F525ACD6-5AA4-4AF0-88C7-93EE28E17249}" presName="parentText" presStyleLbl="node1" presStyleIdx="0" presStyleCnt="3" custScaleX="656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7F92BF-C2D1-445F-AA50-E94716558B30}" type="pres">
      <dgm:prSet presAssocID="{F525ACD6-5AA4-4AF0-88C7-93EE28E17249}" presName="descendantText" presStyleLbl="alignAccFollowNode1" presStyleIdx="0" presStyleCnt="3" custScaleX="119352" custScaleY="1267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0B238A-A156-4BCA-B36E-EA4754C27089}" type="pres">
      <dgm:prSet presAssocID="{F61FBA9F-BF72-4F2F-969F-B5027B50B9EB}" presName="sp" presStyleCnt="0"/>
      <dgm:spPr/>
    </dgm:pt>
    <dgm:pt modelId="{47D2657F-EA5B-4EFB-AA8B-DB1CC103A4C3}" type="pres">
      <dgm:prSet presAssocID="{68A9B649-2A08-4C94-88F9-A19FBA6A1F9D}" presName="linNode" presStyleCnt="0"/>
      <dgm:spPr/>
    </dgm:pt>
    <dgm:pt modelId="{BB195091-A76B-4011-984E-F59866B16569}" type="pres">
      <dgm:prSet presAssocID="{68A9B649-2A08-4C94-88F9-A19FBA6A1F9D}" presName="parentText" presStyleLbl="node1" presStyleIdx="1" presStyleCnt="3" custScaleX="659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6F376A-8A37-4AF1-8B34-5BED7BB07FD0}" type="pres">
      <dgm:prSet presAssocID="{68A9B649-2A08-4C94-88F9-A19FBA6A1F9D}" presName="descendantText" presStyleLbl="alignAccFollowNode1" presStyleIdx="1" presStyleCnt="3" custScaleX="119256" custScaleY="1245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72CB08-CEB3-45A9-A49E-8E94A4C6C548}" type="pres">
      <dgm:prSet presAssocID="{89F5EADC-2415-40F0-8C15-44603A4A9EAB}" presName="sp" presStyleCnt="0"/>
      <dgm:spPr/>
    </dgm:pt>
    <dgm:pt modelId="{8A679390-40EB-4AB7-B193-1C464F6F4065}" type="pres">
      <dgm:prSet presAssocID="{63C81926-8461-4B21-A0CB-8156BEDC758F}" presName="linNode" presStyleCnt="0"/>
      <dgm:spPr/>
    </dgm:pt>
    <dgm:pt modelId="{75E67701-5519-4097-B51C-40208436A152}" type="pres">
      <dgm:prSet presAssocID="{63C81926-8461-4B21-A0CB-8156BEDC758F}" presName="parentText" presStyleLbl="node1" presStyleIdx="2" presStyleCnt="3" custScaleX="659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AE2C14-5BED-42F2-B9E1-7BF8CE44EDFE}" type="pres">
      <dgm:prSet presAssocID="{63C81926-8461-4B21-A0CB-8156BEDC758F}" presName="descendantText" presStyleLbl="alignAccFollowNode1" presStyleIdx="2" presStyleCnt="3" custScaleX="118706" custScaleY="1148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0C22A2-7CDA-43EE-A485-9888807251E4}" srcId="{63C81926-8461-4B21-A0CB-8156BEDC758F}" destId="{18CEB128-EDE8-495A-AE7A-C348E3C876EF}" srcOrd="1" destOrd="0" parTransId="{340F1BB5-BAD4-4A37-A8AA-1759F2577962}" sibTransId="{C5AE4748-ED26-4C11-93AF-1E550EEFFFB4}"/>
    <dgm:cxn modelId="{7B881039-854A-416B-902B-E067EF0B12CA}" srcId="{F525ACD6-5AA4-4AF0-88C7-93EE28E17249}" destId="{0639D60F-27DC-4699-B7FA-629663E2F8D3}" srcOrd="1" destOrd="0" parTransId="{600B81DE-12DA-463A-9691-79DA0E98B9B1}" sibTransId="{D6915D99-0EE1-46F3-BB38-2478DE22462E}"/>
    <dgm:cxn modelId="{21C81DD8-432F-4FC7-A45A-A8AF9C47430B}" srcId="{2EFCCAEC-830C-4D6F-AFD8-C8BA3FA14FB5}" destId="{F525ACD6-5AA4-4AF0-88C7-93EE28E17249}" srcOrd="0" destOrd="0" parTransId="{40BB7762-2F21-4DE7-93D6-0AFAE662FCD8}" sibTransId="{F61FBA9F-BF72-4F2F-969F-B5027B50B9EB}"/>
    <dgm:cxn modelId="{0F473ECB-04AA-4849-B2AA-E8BDDAE7B62A}" type="presOf" srcId="{9767C6A7-52EC-4296-B223-2047181AA556}" destId="{E86F376A-8A37-4AF1-8B34-5BED7BB07FD0}" srcOrd="0" destOrd="0" presId="urn:microsoft.com/office/officeart/2005/8/layout/vList5"/>
    <dgm:cxn modelId="{3D7FD8A0-CD46-4423-8421-9F291F1B3652}" srcId="{68A9B649-2A08-4C94-88F9-A19FBA6A1F9D}" destId="{DE79FB14-AB49-46C0-9D44-8EFD7029CD37}" srcOrd="3" destOrd="0" parTransId="{5F1712C8-5D7E-4061-880E-F19B4AC4A137}" sibTransId="{7A376487-FB49-4A7F-B140-8BEE056DF8FE}"/>
    <dgm:cxn modelId="{1D249613-CB14-4CE0-A3A7-7A7AFDC4D117}" type="presOf" srcId="{63C81926-8461-4B21-A0CB-8156BEDC758F}" destId="{75E67701-5519-4097-B51C-40208436A152}" srcOrd="0" destOrd="0" presId="urn:microsoft.com/office/officeart/2005/8/layout/vList5"/>
    <dgm:cxn modelId="{8F84A95B-3A9E-4047-AAC3-75946E7425C6}" type="presOf" srcId="{2EFCCAEC-830C-4D6F-AFD8-C8BA3FA14FB5}" destId="{0C880F8E-C446-4AC3-BA6D-73D0E1B03599}" srcOrd="0" destOrd="0" presId="urn:microsoft.com/office/officeart/2005/8/layout/vList5"/>
    <dgm:cxn modelId="{401A2B0E-C9BE-4FB4-8016-D00D6985AF2A}" type="presOf" srcId="{2418AB1F-2C5F-47F5-9493-60683FFD23DE}" destId="{8EAE2C14-5BED-42F2-B9E1-7BF8CE44EDFE}" srcOrd="0" destOrd="3" presId="urn:microsoft.com/office/officeart/2005/8/layout/vList5"/>
    <dgm:cxn modelId="{6216BC15-296F-4BAE-BE57-426A6DD8106D}" srcId="{63C81926-8461-4B21-A0CB-8156BEDC758F}" destId="{2418AB1F-2C5F-47F5-9493-60683FFD23DE}" srcOrd="3" destOrd="0" parTransId="{3BA79014-9B5F-460D-B438-A48E79BDFF54}" sibTransId="{594AAC6F-2164-40EF-AAE7-1CD94C471206}"/>
    <dgm:cxn modelId="{CB31BF79-E621-44A4-A42B-E56458C79D2D}" srcId="{63C81926-8461-4B21-A0CB-8156BEDC758F}" destId="{D9479048-E32D-4088-B402-121E5F1F1916}" srcOrd="0" destOrd="0" parTransId="{6DC81E96-6AB7-4824-A9A6-0D5D321325C8}" sibTransId="{9C4CD771-67AF-43D5-80A5-EC06AC6AFB64}"/>
    <dgm:cxn modelId="{C50BB607-9807-4578-8838-F58B95F6A0C1}" type="presOf" srcId="{1B0E48E3-A29F-4045-A680-080EBAA7128D}" destId="{8EAE2C14-5BED-42F2-B9E1-7BF8CE44EDFE}" srcOrd="0" destOrd="2" presId="urn:microsoft.com/office/officeart/2005/8/layout/vList5"/>
    <dgm:cxn modelId="{32CEAD33-A118-4C19-999C-6B44E6F32C8D}" srcId="{63C81926-8461-4B21-A0CB-8156BEDC758F}" destId="{1B0E48E3-A29F-4045-A680-080EBAA7128D}" srcOrd="2" destOrd="0" parTransId="{FBA65F0E-FE79-425C-AABD-33EA1F4FB501}" sibTransId="{8876ADA5-C27B-45FE-B13D-771372E1E849}"/>
    <dgm:cxn modelId="{AD060C0D-521F-4041-BB38-4871A6A0943E}" srcId="{2EFCCAEC-830C-4D6F-AFD8-C8BA3FA14FB5}" destId="{63C81926-8461-4B21-A0CB-8156BEDC758F}" srcOrd="2" destOrd="0" parTransId="{5482C177-F435-4AE5-93FF-43860B69C244}" sibTransId="{E22876A3-3818-45E6-B9DF-75250CFD2638}"/>
    <dgm:cxn modelId="{06826204-4094-48BF-93D7-3D93A6563291}" srcId="{68A9B649-2A08-4C94-88F9-A19FBA6A1F9D}" destId="{D914BC10-F4D9-4234-BE3E-4F9AFE2EFB8B}" srcOrd="1" destOrd="0" parTransId="{FD7FB3D9-27C1-4B5B-8646-E27AD0D404EE}" sibTransId="{58E5E685-9B01-44EE-93BE-CED9ED3B340E}"/>
    <dgm:cxn modelId="{75865815-CA71-41BE-9BAD-FA4FE0FBCA3B}" type="presOf" srcId="{F525ACD6-5AA4-4AF0-88C7-93EE28E17249}" destId="{6C33F9E2-C94C-431A-9E3C-28C99E0FEE97}" srcOrd="0" destOrd="0" presId="urn:microsoft.com/office/officeart/2005/8/layout/vList5"/>
    <dgm:cxn modelId="{3DB18FA9-D70A-4EC1-A1B4-0A6E23B61555}" type="presOf" srcId="{50DEE604-023A-43FE-9478-023DBFCA1F75}" destId="{E86F376A-8A37-4AF1-8B34-5BED7BB07FD0}" srcOrd="0" destOrd="2" presId="urn:microsoft.com/office/officeart/2005/8/layout/vList5"/>
    <dgm:cxn modelId="{31975A5B-2C5C-4D12-AB38-62861AA99495}" type="presOf" srcId="{DE79FB14-AB49-46C0-9D44-8EFD7029CD37}" destId="{E86F376A-8A37-4AF1-8B34-5BED7BB07FD0}" srcOrd="0" destOrd="3" presId="urn:microsoft.com/office/officeart/2005/8/layout/vList5"/>
    <dgm:cxn modelId="{8ECC4691-53C3-466F-BBB9-2F1944D4E238}" srcId="{2EFCCAEC-830C-4D6F-AFD8-C8BA3FA14FB5}" destId="{68A9B649-2A08-4C94-88F9-A19FBA6A1F9D}" srcOrd="1" destOrd="0" parTransId="{6ACF109D-B00E-4007-ACCC-9BFBBE4EC726}" sibTransId="{89F5EADC-2415-40F0-8C15-44603A4A9EAB}"/>
    <dgm:cxn modelId="{31BF7489-C679-492E-9631-66318D885996}" type="presOf" srcId="{D7943786-4C2E-460A-9941-05048F1AABF6}" destId="{617F92BF-C2D1-445F-AA50-E94716558B30}" srcOrd="0" destOrd="0" presId="urn:microsoft.com/office/officeart/2005/8/layout/vList5"/>
    <dgm:cxn modelId="{51EB9B55-8315-4899-88A2-D05539B656F5}" srcId="{F525ACD6-5AA4-4AF0-88C7-93EE28E17249}" destId="{D7943786-4C2E-460A-9941-05048F1AABF6}" srcOrd="0" destOrd="0" parTransId="{2FEEC747-A02F-467E-B407-F0CBAE4DA9FC}" sibTransId="{CC3AF650-4BDC-4801-884E-25C8A36F97BF}"/>
    <dgm:cxn modelId="{B130F549-F040-452D-984B-87A14F7D8142}" srcId="{68A9B649-2A08-4C94-88F9-A19FBA6A1F9D}" destId="{50DEE604-023A-43FE-9478-023DBFCA1F75}" srcOrd="2" destOrd="0" parTransId="{D5A6FB4A-2946-4375-B475-B7C5242970F6}" sibTransId="{5BE1DC73-0179-4B23-B3A5-03092C27AF71}"/>
    <dgm:cxn modelId="{D32BF000-CAAB-4A82-87F2-03ADE5DEC0A4}" type="presOf" srcId="{68A9B649-2A08-4C94-88F9-A19FBA6A1F9D}" destId="{BB195091-A76B-4011-984E-F59866B16569}" srcOrd="0" destOrd="0" presId="urn:microsoft.com/office/officeart/2005/8/layout/vList5"/>
    <dgm:cxn modelId="{283EC4FC-88B2-41E4-B1DC-98FEF13FEF90}" type="presOf" srcId="{D914BC10-F4D9-4234-BE3E-4F9AFE2EFB8B}" destId="{E86F376A-8A37-4AF1-8B34-5BED7BB07FD0}" srcOrd="0" destOrd="1" presId="urn:microsoft.com/office/officeart/2005/8/layout/vList5"/>
    <dgm:cxn modelId="{D5BA6ED5-B1F6-498A-B67C-C808415D7157}" srcId="{F525ACD6-5AA4-4AF0-88C7-93EE28E17249}" destId="{88D3F7E6-567E-4A18-8CD4-B909F68EA3DB}" srcOrd="2" destOrd="0" parTransId="{8BB0EE83-A686-4237-8EE9-0304F637F1AB}" sibTransId="{939C46A0-82A2-4923-B7B1-5A213FB0ABE4}"/>
    <dgm:cxn modelId="{8C951A12-B2A8-437A-B1BD-47903DA8162A}" type="presOf" srcId="{88D3F7E6-567E-4A18-8CD4-B909F68EA3DB}" destId="{617F92BF-C2D1-445F-AA50-E94716558B30}" srcOrd="0" destOrd="2" presId="urn:microsoft.com/office/officeart/2005/8/layout/vList5"/>
    <dgm:cxn modelId="{0CB3948E-F954-403E-B1A7-57A1C0595A25}" srcId="{68A9B649-2A08-4C94-88F9-A19FBA6A1F9D}" destId="{9767C6A7-52EC-4296-B223-2047181AA556}" srcOrd="0" destOrd="0" parTransId="{588209BF-476C-46F5-814D-9E93A9A8B1BF}" sibTransId="{15DFE176-C978-4BEF-8C65-84C35E2EF5FF}"/>
    <dgm:cxn modelId="{0CEBEFEC-478E-4FD9-8C0A-5637E7BD3345}" type="presOf" srcId="{D9479048-E32D-4088-B402-121E5F1F1916}" destId="{8EAE2C14-5BED-42F2-B9E1-7BF8CE44EDFE}" srcOrd="0" destOrd="0" presId="urn:microsoft.com/office/officeart/2005/8/layout/vList5"/>
    <dgm:cxn modelId="{EFD05F81-627A-4A80-A5B7-70F24C061D54}" type="presOf" srcId="{18CEB128-EDE8-495A-AE7A-C348E3C876EF}" destId="{8EAE2C14-5BED-42F2-B9E1-7BF8CE44EDFE}" srcOrd="0" destOrd="1" presId="urn:microsoft.com/office/officeart/2005/8/layout/vList5"/>
    <dgm:cxn modelId="{A9BA696F-C5CA-408C-A876-03957A08D5AB}" type="presOf" srcId="{0639D60F-27DC-4699-B7FA-629663E2F8D3}" destId="{617F92BF-C2D1-445F-AA50-E94716558B30}" srcOrd="0" destOrd="1" presId="urn:microsoft.com/office/officeart/2005/8/layout/vList5"/>
    <dgm:cxn modelId="{065D7F51-470D-4545-956B-F74D4E68ABF0}" type="presParOf" srcId="{0C880F8E-C446-4AC3-BA6D-73D0E1B03599}" destId="{069A0C78-F95E-4890-8DBD-F692509BAB33}" srcOrd="0" destOrd="0" presId="urn:microsoft.com/office/officeart/2005/8/layout/vList5"/>
    <dgm:cxn modelId="{6987911E-6533-486D-812C-909EE8957676}" type="presParOf" srcId="{069A0C78-F95E-4890-8DBD-F692509BAB33}" destId="{6C33F9E2-C94C-431A-9E3C-28C99E0FEE97}" srcOrd="0" destOrd="0" presId="urn:microsoft.com/office/officeart/2005/8/layout/vList5"/>
    <dgm:cxn modelId="{D729D95D-B0C9-45A4-8DA8-62EECD0AD396}" type="presParOf" srcId="{069A0C78-F95E-4890-8DBD-F692509BAB33}" destId="{617F92BF-C2D1-445F-AA50-E94716558B30}" srcOrd="1" destOrd="0" presId="urn:microsoft.com/office/officeart/2005/8/layout/vList5"/>
    <dgm:cxn modelId="{985C88F6-14BE-45C4-91A8-E3812E3BBC9F}" type="presParOf" srcId="{0C880F8E-C446-4AC3-BA6D-73D0E1B03599}" destId="{3A0B238A-A156-4BCA-B36E-EA4754C27089}" srcOrd="1" destOrd="0" presId="urn:microsoft.com/office/officeart/2005/8/layout/vList5"/>
    <dgm:cxn modelId="{69C996B7-CA86-44E3-9C6A-2BFAF1AF5E1A}" type="presParOf" srcId="{0C880F8E-C446-4AC3-BA6D-73D0E1B03599}" destId="{47D2657F-EA5B-4EFB-AA8B-DB1CC103A4C3}" srcOrd="2" destOrd="0" presId="urn:microsoft.com/office/officeart/2005/8/layout/vList5"/>
    <dgm:cxn modelId="{B988540F-2FDD-43F0-AD81-0CE0CBF93A9B}" type="presParOf" srcId="{47D2657F-EA5B-4EFB-AA8B-DB1CC103A4C3}" destId="{BB195091-A76B-4011-984E-F59866B16569}" srcOrd="0" destOrd="0" presId="urn:microsoft.com/office/officeart/2005/8/layout/vList5"/>
    <dgm:cxn modelId="{9E17050C-17EF-4A86-8325-3AFECBCE6AAC}" type="presParOf" srcId="{47D2657F-EA5B-4EFB-AA8B-DB1CC103A4C3}" destId="{E86F376A-8A37-4AF1-8B34-5BED7BB07FD0}" srcOrd="1" destOrd="0" presId="urn:microsoft.com/office/officeart/2005/8/layout/vList5"/>
    <dgm:cxn modelId="{6E42824F-9C7D-4022-B6DF-03775D5FAA48}" type="presParOf" srcId="{0C880F8E-C446-4AC3-BA6D-73D0E1B03599}" destId="{A172CB08-CEB3-45A9-A49E-8E94A4C6C548}" srcOrd="3" destOrd="0" presId="urn:microsoft.com/office/officeart/2005/8/layout/vList5"/>
    <dgm:cxn modelId="{87722829-4E37-47A7-B8D2-4F0091EDF077}" type="presParOf" srcId="{0C880F8E-C446-4AC3-BA6D-73D0E1B03599}" destId="{8A679390-40EB-4AB7-B193-1C464F6F4065}" srcOrd="4" destOrd="0" presId="urn:microsoft.com/office/officeart/2005/8/layout/vList5"/>
    <dgm:cxn modelId="{A5C52239-5FF5-491F-9CDC-0A40C2E84E11}" type="presParOf" srcId="{8A679390-40EB-4AB7-B193-1C464F6F4065}" destId="{75E67701-5519-4097-B51C-40208436A152}" srcOrd="0" destOrd="0" presId="urn:microsoft.com/office/officeart/2005/8/layout/vList5"/>
    <dgm:cxn modelId="{81432B05-7C64-47A4-8617-C1F67F89BC64}" type="presParOf" srcId="{8A679390-40EB-4AB7-B193-1C464F6F4065}" destId="{8EAE2C14-5BED-42F2-B9E1-7BF8CE44EDF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C53516-9FE3-4990-9F10-B91519A999D6}">
      <dsp:nvSpPr>
        <dsp:cNvPr id="0" name=""/>
        <dsp:cNvSpPr/>
      </dsp:nvSpPr>
      <dsp:spPr>
        <a:xfrm>
          <a:off x="3005732" y="963"/>
          <a:ext cx="2218134" cy="11090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Обучающиеся</a:t>
          </a:r>
          <a:endParaRPr lang="ru-RU" sz="2500" kern="1200" dirty="0"/>
        </a:p>
      </dsp:txBody>
      <dsp:txXfrm>
        <a:off x="3005732" y="963"/>
        <a:ext cx="2218134" cy="1109067"/>
      </dsp:txXfrm>
    </dsp:sp>
    <dsp:sp modelId="{DD6412B7-5E73-4B7B-9D85-BC8FBCA1A483}">
      <dsp:nvSpPr>
        <dsp:cNvPr id="0" name=""/>
        <dsp:cNvSpPr/>
      </dsp:nvSpPr>
      <dsp:spPr>
        <a:xfrm rot="3600000">
          <a:off x="4209230" y="1951808"/>
          <a:ext cx="2334717" cy="3881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3600000">
        <a:off x="4209230" y="1951808"/>
        <a:ext cx="2334717" cy="388173"/>
      </dsp:txXfrm>
    </dsp:sp>
    <dsp:sp modelId="{BAFF23DB-85CB-4428-B6E2-839478F407DD}">
      <dsp:nvSpPr>
        <dsp:cNvPr id="0" name=""/>
        <dsp:cNvSpPr/>
      </dsp:nvSpPr>
      <dsp:spPr>
        <a:xfrm>
          <a:off x="4836218" y="3171457"/>
          <a:ext cx="2218134" cy="11090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Педагоги</a:t>
          </a:r>
          <a:endParaRPr lang="ru-RU" sz="2500" kern="1200" dirty="0"/>
        </a:p>
      </dsp:txBody>
      <dsp:txXfrm>
        <a:off x="4836218" y="3171457"/>
        <a:ext cx="2218134" cy="1109067"/>
      </dsp:txXfrm>
    </dsp:sp>
    <dsp:sp modelId="{57647598-B438-4FEB-9666-12D3D1FC9D2B}">
      <dsp:nvSpPr>
        <dsp:cNvPr id="0" name=""/>
        <dsp:cNvSpPr/>
      </dsp:nvSpPr>
      <dsp:spPr>
        <a:xfrm rot="10800000">
          <a:off x="3394720" y="3531904"/>
          <a:ext cx="1440158" cy="3881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3394720" y="3531904"/>
        <a:ext cx="1440158" cy="388173"/>
      </dsp:txXfrm>
    </dsp:sp>
    <dsp:sp modelId="{B645432C-2AA2-4993-8939-0235D763EFDF}">
      <dsp:nvSpPr>
        <dsp:cNvPr id="0" name=""/>
        <dsp:cNvSpPr/>
      </dsp:nvSpPr>
      <dsp:spPr>
        <a:xfrm>
          <a:off x="1175247" y="3171457"/>
          <a:ext cx="2218134" cy="11090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Родители</a:t>
          </a:r>
          <a:endParaRPr lang="ru-RU" sz="2500" kern="1200" dirty="0"/>
        </a:p>
      </dsp:txBody>
      <dsp:txXfrm>
        <a:off x="1175247" y="3171457"/>
        <a:ext cx="2218134" cy="1109067"/>
      </dsp:txXfrm>
    </dsp:sp>
    <dsp:sp modelId="{BE5B7C9F-777E-4BA9-BB30-7B515B887EE8}">
      <dsp:nvSpPr>
        <dsp:cNvPr id="0" name=""/>
        <dsp:cNvSpPr/>
      </dsp:nvSpPr>
      <dsp:spPr>
        <a:xfrm rot="18000000">
          <a:off x="1621457" y="1976030"/>
          <a:ext cx="2292782" cy="3881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8000000">
        <a:off x="1621457" y="1976030"/>
        <a:ext cx="2292782" cy="38817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5C563C-71A9-4529-8D5C-96F3D394C1EA}">
      <dsp:nvSpPr>
        <dsp:cNvPr id="0" name=""/>
        <dsp:cNvSpPr/>
      </dsp:nvSpPr>
      <dsp:spPr>
        <a:xfrm rot="5400000">
          <a:off x="2239061" y="-654756"/>
          <a:ext cx="1018691" cy="2586736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Профилактика асоциальных состояний обучающихся</a:t>
          </a:r>
          <a:endParaRPr lang="ru-RU" sz="1500" kern="1200" dirty="0"/>
        </a:p>
      </dsp:txBody>
      <dsp:txXfrm rot="5400000">
        <a:off x="2239061" y="-654756"/>
        <a:ext cx="1018691" cy="2586736"/>
      </dsp:txXfrm>
    </dsp:sp>
    <dsp:sp modelId="{AE1EEF15-EA65-4638-9D66-8E32D1BB8913}">
      <dsp:nvSpPr>
        <dsp:cNvPr id="0" name=""/>
        <dsp:cNvSpPr/>
      </dsp:nvSpPr>
      <dsp:spPr>
        <a:xfrm>
          <a:off x="0" y="1929"/>
          <a:ext cx="1455039" cy="127336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Обучающиеся</a:t>
          </a:r>
          <a:endParaRPr lang="ru-RU" sz="1500" kern="1200" dirty="0"/>
        </a:p>
      </dsp:txBody>
      <dsp:txXfrm>
        <a:off x="0" y="1929"/>
        <a:ext cx="1455039" cy="1273364"/>
      </dsp:txXfrm>
    </dsp:sp>
    <dsp:sp modelId="{67756AA4-0C64-411F-8003-8705116F2F4C}">
      <dsp:nvSpPr>
        <dsp:cNvPr id="0" name=""/>
        <dsp:cNvSpPr/>
      </dsp:nvSpPr>
      <dsp:spPr>
        <a:xfrm rot="5400000">
          <a:off x="2239061" y="682276"/>
          <a:ext cx="1018691" cy="2586736"/>
        </a:xfrm>
        <a:prstGeom prst="round2SameRect">
          <a:avLst/>
        </a:prstGeom>
        <a:solidFill>
          <a:schemeClr val="accent3">
            <a:tint val="40000"/>
            <a:alpha val="90000"/>
            <a:hueOff val="5358425"/>
            <a:satOff val="-6896"/>
            <a:lumOff val="-53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Подготовка профессионалов, готовых работать  в системе инклюзивного образования </a:t>
          </a:r>
          <a:endParaRPr lang="ru-RU" sz="1500" kern="1200" dirty="0"/>
        </a:p>
      </dsp:txBody>
      <dsp:txXfrm rot="5400000">
        <a:off x="2239061" y="682276"/>
        <a:ext cx="1018691" cy="2586736"/>
      </dsp:txXfrm>
    </dsp:sp>
    <dsp:sp modelId="{BD6DFB9A-DA5D-4A14-92FB-093B1E255B5C}">
      <dsp:nvSpPr>
        <dsp:cNvPr id="0" name=""/>
        <dsp:cNvSpPr/>
      </dsp:nvSpPr>
      <dsp:spPr>
        <a:xfrm>
          <a:off x="0" y="1338961"/>
          <a:ext cx="1455039" cy="1273364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Педагоги</a:t>
          </a:r>
          <a:endParaRPr lang="ru-RU" sz="1500" kern="1200" dirty="0"/>
        </a:p>
      </dsp:txBody>
      <dsp:txXfrm>
        <a:off x="0" y="1338961"/>
        <a:ext cx="1455039" cy="1273364"/>
      </dsp:txXfrm>
    </dsp:sp>
    <dsp:sp modelId="{3E43CFA4-E845-4D3B-AC70-9F938AF89667}">
      <dsp:nvSpPr>
        <dsp:cNvPr id="0" name=""/>
        <dsp:cNvSpPr/>
      </dsp:nvSpPr>
      <dsp:spPr>
        <a:xfrm rot="5400000">
          <a:off x="2239061" y="2019308"/>
          <a:ext cx="1018691" cy="2586736"/>
        </a:xfrm>
        <a:prstGeom prst="round2Same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Превенция и интервенция асоциальных состояний родителей обучающихся</a:t>
          </a:r>
          <a:endParaRPr lang="ru-RU" sz="1500" kern="1200" dirty="0"/>
        </a:p>
      </dsp:txBody>
      <dsp:txXfrm rot="5400000">
        <a:off x="2239061" y="2019308"/>
        <a:ext cx="1018691" cy="2586736"/>
      </dsp:txXfrm>
    </dsp:sp>
    <dsp:sp modelId="{D1EF0408-4AC2-4E09-ADE5-6E520A9892C5}">
      <dsp:nvSpPr>
        <dsp:cNvPr id="0" name=""/>
        <dsp:cNvSpPr/>
      </dsp:nvSpPr>
      <dsp:spPr>
        <a:xfrm>
          <a:off x="0" y="2675994"/>
          <a:ext cx="1455039" cy="1273364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Родители</a:t>
          </a:r>
          <a:endParaRPr lang="ru-RU" sz="1500" kern="1200" dirty="0"/>
        </a:p>
      </dsp:txBody>
      <dsp:txXfrm>
        <a:off x="0" y="2675994"/>
        <a:ext cx="1455039" cy="127336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C53516-9FE3-4990-9F10-B91519A999D6}">
      <dsp:nvSpPr>
        <dsp:cNvPr id="0" name=""/>
        <dsp:cNvSpPr/>
      </dsp:nvSpPr>
      <dsp:spPr>
        <a:xfrm>
          <a:off x="1258613" y="505832"/>
          <a:ext cx="1522961" cy="7614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Обучающиеся</a:t>
          </a:r>
          <a:endParaRPr lang="ru-RU" sz="1700" kern="1200" dirty="0"/>
        </a:p>
      </dsp:txBody>
      <dsp:txXfrm>
        <a:off x="1258613" y="505832"/>
        <a:ext cx="1522961" cy="761480"/>
      </dsp:txXfrm>
    </dsp:sp>
    <dsp:sp modelId="{DD6412B7-5E73-4B7B-9D85-BC8FBCA1A483}">
      <dsp:nvSpPr>
        <dsp:cNvPr id="0" name=""/>
        <dsp:cNvSpPr/>
      </dsp:nvSpPr>
      <dsp:spPr>
        <a:xfrm rot="3600000">
          <a:off x="2084452" y="1845921"/>
          <a:ext cx="1605427" cy="26651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3600000">
        <a:off x="2084452" y="1845921"/>
        <a:ext cx="1605427" cy="266518"/>
      </dsp:txXfrm>
    </dsp:sp>
    <dsp:sp modelId="{BAFF23DB-85CB-4428-B6E2-839478F407DD}">
      <dsp:nvSpPr>
        <dsp:cNvPr id="0" name=""/>
        <dsp:cNvSpPr/>
      </dsp:nvSpPr>
      <dsp:spPr>
        <a:xfrm>
          <a:off x="2516164" y="2683974"/>
          <a:ext cx="1522961" cy="7614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Педагоги</a:t>
          </a:r>
          <a:endParaRPr lang="ru-RU" sz="1700" kern="1200" dirty="0"/>
        </a:p>
      </dsp:txBody>
      <dsp:txXfrm>
        <a:off x="2516164" y="2683974"/>
        <a:ext cx="1522961" cy="761480"/>
      </dsp:txXfrm>
    </dsp:sp>
    <dsp:sp modelId="{57647598-B438-4FEB-9666-12D3D1FC9D2B}">
      <dsp:nvSpPr>
        <dsp:cNvPr id="0" name=""/>
        <dsp:cNvSpPr/>
      </dsp:nvSpPr>
      <dsp:spPr>
        <a:xfrm rot="10800000">
          <a:off x="1524944" y="2931456"/>
          <a:ext cx="990299" cy="26651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1524944" y="2931456"/>
        <a:ext cx="990299" cy="266518"/>
      </dsp:txXfrm>
    </dsp:sp>
    <dsp:sp modelId="{B645432C-2AA2-4993-8939-0235D763EFDF}">
      <dsp:nvSpPr>
        <dsp:cNvPr id="0" name=""/>
        <dsp:cNvSpPr/>
      </dsp:nvSpPr>
      <dsp:spPr>
        <a:xfrm>
          <a:off x="1062" y="2683974"/>
          <a:ext cx="1522961" cy="7614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Родители</a:t>
          </a:r>
          <a:endParaRPr lang="ru-RU" sz="1700" kern="1200" dirty="0"/>
        </a:p>
      </dsp:txBody>
      <dsp:txXfrm>
        <a:off x="1062" y="2683974"/>
        <a:ext cx="1522961" cy="761480"/>
      </dsp:txXfrm>
    </dsp:sp>
    <dsp:sp modelId="{BE5B7C9F-777E-4BA9-BB30-7B515B887EE8}">
      <dsp:nvSpPr>
        <dsp:cNvPr id="0" name=""/>
        <dsp:cNvSpPr/>
      </dsp:nvSpPr>
      <dsp:spPr>
        <a:xfrm rot="18000000">
          <a:off x="306166" y="1862552"/>
          <a:ext cx="1576591" cy="26651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8000000">
        <a:off x="306166" y="1862552"/>
        <a:ext cx="1576591" cy="26651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A4BFB4-E4A9-455C-9CAD-32CCFBA46E8A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CD75A3-90EE-44DB-B763-8651A0AEFBDB}">
      <dsp:nvSpPr>
        <dsp:cNvPr id="0" name=""/>
        <dsp:cNvSpPr/>
      </dsp:nvSpPr>
      <dsp:spPr>
        <a:xfrm>
          <a:off x="8840" y="1357788"/>
          <a:ext cx="2648902" cy="181038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Аморальное (безнравственное)</a:t>
          </a:r>
          <a:endParaRPr lang="ru-RU" sz="2200" kern="1200" dirty="0"/>
        </a:p>
      </dsp:txBody>
      <dsp:txXfrm>
        <a:off x="8840" y="1357788"/>
        <a:ext cx="2648902" cy="1810385"/>
      </dsp:txXfrm>
    </dsp:sp>
    <dsp:sp modelId="{51578B39-68F1-4C18-B0ED-8D8FC4B5486B}">
      <dsp:nvSpPr>
        <dsp:cNvPr id="0" name=""/>
        <dsp:cNvSpPr/>
      </dsp:nvSpPr>
      <dsp:spPr>
        <a:xfrm>
          <a:off x="2790348" y="1357788"/>
          <a:ext cx="2648902" cy="1810385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/>
            <a:t>Делинквентное</a:t>
          </a:r>
          <a:r>
            <a:rPr lang="ru-RU" sz="2200" kern="1200" dirty="0" smtClean="0"/>
            <a:t> (</a:t>
          </a:r>
          <a:r>
            <a:rPr lang="ru-RU" sz="2200" kern="1200" dirty="0" err="1" smtClean="0"/>
            <a:t>допреступное</a:t>
          </a:r>
          <a:r>
            <a:rPr lang="ru-RU" sz="2200" kern="1200" dirty="0" smtClean="0"/>
            <a:t>)</a:t>
          </a:r>
          <a:endParaRPr lang="ru-RU" sz="2200" kern="1200" dirty="0"/>
        </a:p>
      </dsp:txBody>
      <dsp:txXfrm>
        <a:off x="2790348" y="1357788"/>
        <a:ext cx="2648902" cy="1810385"/>
      </dsp:txXfrm>
    </dsp:sp>
    <dsp:sp modelId="{B025EFDC-C134-4280-8CDD-345C211DB152}">
      <dsp:nvSpPr>
        <dsp:cNvPr id="0" name=""/>
        <dsp:cNvSpPr/>
      </dsp:nvSpPr>
      <dsp:spPr>
        <a:xfrm>
          <a:off x="5571857" y="1357788"/>
          <a:ext cx="2648902" cy="1810385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Криминальное (преступное)</a:t>
          </a:r>
          <a:endParaRPr lang="ru-RU" sz="2200" kern="1200" dirty="0"/>
        </a:p>
      </dsp:txBody>
      <dsp:txXfrm>
        <a:off x="5571857" y="1357788"/>
        <a:ext cx="2648902" cy="181038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DE08DC-1ED5-499E-A510-789A865E6720}">
      <dsp:nvSpPr>
        <dsp:cNvPr id="0" name=""/>
        <dsp:cNvSpPr/>
      </dsp:nvSpPr>
      <dsp:spPr>
        <a:xfrm>
          <a:off x="2637256" y="61564"/>
          <a:ext cx="2955086" cy="295508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/>
            <a:t>Аморальное (асоциальный характер)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3031268" y="578704"/>
        <a:ext cx="2167063" cy="1329788"/>
      </dsp:txXfrm>
    </dsp:sp>
    <dsp:sp modelId="{3767507D-A14F-42F3-931B-20EE1873B334}">
      <dsp:nvSpPr>
        <dsp:cNvPr id="0" name=""/>
        <dsp:cNvSpPr/>
      </dsp:nvSpPr>
      <dsp:spPr>
        <a:xfrm>
          <a:off x="3703550" y="1908493"/>
          <a:ext cx="2955086" cy="2955086"/>
        </a:xfrm>
        <a:prstGeom prst="ellipse">
          <a:avLst/>
        </a:prstGeom>
        <a:solidFill>
          <a:schemeClr val="accent3">
            <a:alpha val="50000"/>
            <a:hueOff val="5625132"/>
            <a:satOff val="-8440"/>
            <a:lumOff val="-13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Делинквентное</a:t>
          </a:r>
          <a:endParaRPr lang="ru-RU" sz="20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(</a:t>
          </a:r>
          <a:r>
            <a:rPr lang="ru-RU" sz="1800" kern="1200" dirty="0" err="1" smtClean="0"/>
            <a:t>антисоциальный</a:t>
          </a:r>
          <a:r>
            <a:rPr lang="ru-RU" sz="1800" kern="1200" dirty="0" smtClean="0"/>
            <a:t> характер)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4607314" y="2671890"/>
        <a:ext cx="1773051" cy="1625297"/>
      </dsp:txXfrm>
    </dsp:sp>
    <dsp:sp modelId="{87424C83-ED2A-43EA-9D0F-5D700ED7C10C}">
      <dsp:nvSpPr>
        <dsp:cNvPr id="0" name=""/>
        <dsp:cNvSpPr/>
      </dsp:nvSpPr>
      <dsp:spPr>
        <a:xfrm>
          <a:off x="1570963" y="1908493"/>
          <a:ext cx="2955086" cy="2955086"/>
        </a:xfrm>
        <a:prstGeom prst="ellipse">
          <a:avLst/>
        </a:prstGeom>
        <a:solidFill>
          <a:schemeClr val="accent3">
            <a:alpha val="50000"/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Криминальное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(</a:t>
          </a:r>
          <a:r>
            <a:rPr lang="ru-RU" sz="1600" kern="1200" dirty="0" err="1" smtClean="0"/>
            <a:t>антисоциальный</a:t>
          </a:r>
          <a:r>
            <a:rPr lang="ru-RU" sz="1600" kern="1200" dirty="0" smtClean="0"/>
            <a:t> характер)</a:t>
          </a:r>
          <a:endParaRPr lang="ru-RU" sz="1600" kern="1200" dirty="0"/>
        </a:p>
      </dsp:txBody>
      <dsp:txXfrm>
        <a:off x="1849233" y="2671890"/>
        <a:ext cx="1773051" cy="162529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E2DB88-4131-472C-982E-A1499369ABCE}">
      <dsp:nvSpPr>
        <dsp:cNvPr id="0" name=""/>
        <dsp:cNvSpPr/>
      </dsp:nvSpPr>
      <dsp:spPr>
        <a:xfrm>
          <a:off x="0" y="676676"/>
          <a:ext cx="8229600" cy="3291840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A82E25-A2E1-406F-90D2-013911626F85}">
      <dsp:nvSpPr>
        <dsp:cNvPr id="0" name=""/>
        <dsp:cNvSpPr/>
      </dsp:nvSpPr>
      <dsp:spPr>
        <a:xfrm>
          <a:off x="987552" y="1193133"/>
          <a:ext cx="2715768" cy="161300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 себя: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саморазрушительное</a:t>
          </a:r>
          <a:endParaRPr lang="ru-R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самоубивающее</a:t>
          </a:r>
          <a:endParaRPr lang="ru-R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</a:t>
          </a:r>
          <a:endParaRPr lang="ru-RU" sz="1600" kern="1200" dirty="0"/>
        </a:p>
      </dsp:txBody>
      <dsp:txXfrm>
        <a:off x="987552" y="1193133"/>
        <a:ext cx="2715768" cy="1613001"/>
      </dsp:txXfrm>
    </dsp:sp>
    <dsp:sp modelId="{90D2240A-1938-41A9-AA84-FD3ACEECB477}">
      <dsp:nvSpPr>
        <dsp:cNvPr id="0" name=""/>
        <dsp:cNvSpPr/>
      </dsp:nvSpPr>
      <dsp:spPr>
        <a:xfrm>
          <a:off x="4114800" y="1719827"/>
          <a:ext cx="3209544" cy="161300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 других: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антисоциальное</a:t>
          </a:r>
          <a:endParaRPr lang="ru-R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просоциальное</a:t>
          </a:r>
          <a:endParaRPr lang="ru-RU" sz="2000" kern="1200" dirty="0"/>
        </a:p>
      </dsp:txBody>
      <dsp:txXfrm>
        <a:off x="4114800" y="1719827"/>
        <a:ext cx="3209544" cy="1613001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7F92BF-C2D1-445F-AA50-E94716558B30}">
      <dsp:nvSpPr>
        <dsp:cNvPr id="0" name=""/>
        <dsp:cNvSpPr/>
      </dsp:nvSpPr>
      <dsp:spPr>
        <a:xfrm rot="5400000">
          <a:off x="4136292" y="-2188382"/>
          <a:ext cx="1897987" cy="628006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baseline="0" dirty="0" smtClean="0"/>
            <a:t>организовать межведомственное взаимодействие образовательного учреждения, органов внутренних дел, органов социальной защиты и опеки, общественных организаций с целью просвещения, социализации и профилактики асоциальных состояний;</a:t>
          </a:r>
          <a:endParaRPr lang="ru-RU" sz="1300" kern="1200" baseline="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baseline="0" dirty="0" smtClean="0"/>
            <a:t>оказывать качественную психологической помощь и психологическую коррекцию поведения;</a:t>
          </a:r>
          <a:endParaRPr lang="ru-RU" sz="1300" kern="1200" baseline="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baseline="0" dirty="0" smtClean="0"/>
            <a:t>осуществлять контроль за своевременным и качественным оказанием психологической помощи детям и осуществлением психологической коррекции поведения. </a:t>
          </a:r>
          <a:endParaRPr lang="ru-RU" sz="1300" kern="1200" baseline="0" dirty="0"/>
        </a:p>
      </dsp:txBody>
      <dsp:txXfrm rot="5400000">
        <a:off x="4136292" y="-2188382"/>
        <a:ext cx="1897987" cy="6280064"/>
      </dsp:txXfrm>
    </dsp:sp>
    <dsp:sp modelId="{6C33F9E2-C94C-431A-9E3C-28C99E0FEE97}">
      <dsp:nvSpPr>
        <dsp:cNvPr id="0" name=""/>
        <dsp:cNvSpPr/>
      </dsp:nvSpPr>
      <dsp:spPr>
        <a:xfrm>
          <a:off x="956" y="16091"/>
          <a:ext cx="1944297" cy="187111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Обучающимся</a:t>
          </a:r>
          <a:endParaRPr lang="ru-RU" sz="2000" kern="1200" dirty="0"/>
        </a:p>
      </dsp:txBody>
      <dsp:txXfrm>
        <a:off x="956" y="16091"/>
        <a:ext cx="1944297" cy="1871118"/>
      </dsp:txXfrm>
    </dsp:sp>
    <dsp:sp modelId="{E86F376A-8A37-4AF1-8B34-5BED7BB07FD0}">
      <dsp:nvSpPr>
        <dsp:cNvPr id="0" name=""/>
        <dsp:cNvSpPr/>
      </dsp:nvSpPr>
      <dsp:spPr>
        <a:xfrm rot="5400000">
          <a:off x="4158736" y="-207747"/>
          <a:ext cx="1864801" cy="6275012"/>
        </a:xfrm>
        <a:prstGeom prst="round2SameRect">
          <a:avLst/>
        </a:prstGeom>
        <a:solidFill>
          <a:schemeClr val="accent3">
            <a:tint val="40000"/>
            <a:alpha val="90000"/>
            <a:hueOff val="5358425"/>
            <a:satOff val="-6896"/>
            <a:lumOff val="-53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Психологическое просвещение педагогов по вопросам сопровождения детей со склонностью к асоциальным формам поведения</a:t>
          </a:r>
          <a:r>
            <a:rPr lang="en-US" sz="1400" kern="1200" dirty="0" smtClean="0"/>
            <a:t> </a:t>
          </a:r>
          <a:r>
            <a:rPr lang="ru-RU" sz="1400" kern="1200" smtClean="0"/>
            <a:t>и детей с ОВЗ;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Обеспечить профилактику и коррекцию эмоционального выгорания;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Проводить мероприятия по сплочению педагогического коллектива;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Проводить мастер-классы здоровьесберегающих техник саморегуляции.</a:t>
          </a:r>
          <a:endParaRPr lang="ru-RU" sz="1400" kern="1200" dirty="0"/>
        </a:p>
      </dsp:txBody>
      <dsp:txXfrm rot="5400000">
        <a:off x="4158736" y="-207747"/>
        <a:ext cx="1864801" cy="6275012"/>
      </dsp:txXfrm>
    </dsp:sp>
    <dsp:sp modelId="{BB195091-A76B-4011-984E-F59866B16569}">
      <dsp:nvSpPr>
        <dsp:cNvPr id="0" name=""/>
        <dsp:cNvSpPr/>
      </dsp:nvSpPr>
      <dsp:spPr>
        <a:xfrm>
          <a:off x="956" y="1994199"/>
          <a:ext cx="1952673" cy="1871118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Педагогам</a:t>
          </a:r>
          <a:endParaRPr lang="ru-RU" sz="2000" kern="1200" dirty="0"/>
        </a:p>
      </dsp:txBody>
      <dsp:txXfrm>
        <a:off x="956" y="1994199"/>
        <a:ext cx="1952673" cy="1871118"/>
      </dsp:txXfrm>
    </dsp:sp>
    <dsp:sp modelId="{8EAE2C14-5BED-42F2-B9E1-7BF8CE44EDFE}">
      <dsp:nvSpPr>
        <dsp:cNvPr id="0" name=""/>
        <dsp:cNvSpPr/>
      </dsp:nvSpPr>
      <dsp:spPr>
        <a:xfrm rot="5400000">
          <a:off x="4222231" y="1768343"/>
          <a:ext cx="1718794" cy="6252178"/>
        </a:xfrm>
        <a:prstGeom prst="round2Same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baseline="0" dirty="0" smtClean="0"/>
            <a:t>психологическое просвещение родителей (лекции, семинары, беседы, подборка литературы);</a:t>
          </a:r>
          <a:endParaRPr lang="ru-RU" sz="1300" kern="1200" baseline="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baseline="0" dirty="0" smtClean="0"/>
            <a:t>индивидуальное консультирование родителей по возникающим проблемам воспитания, обучения, личности ребенка и взаимоотношениям в семье;</a:t>
          </a:r>
          <a:endParaRPr lang="ru-RU" sz="1300" kern="1200" baseline="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baseline="0" dirty="0" smtClean="0"/>
            <a:t>составление индивидуальной совместной с родителями программы работы с учащимся по профилактике асоциальных состояний</a:t>
          </a:r>
          <a:endParaRPr lang="ru-RU" sz="1300" kern="1200" baseline="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baseline="0" dirty="0" smtClean="0"/>
            <a:t>подключение к работе с семьей органов опеки и ПДН</a:t>
          </a:r>
          <a:endParaRPr lang="ru-RU" sz="1300" kern="1200" baseline="0" dirty="0"/>
        </a:p>
      </dsp:txBody>
      <dsp:txXfrm rot="5400000">
        <a:off x="4222231" y="1768343"/>
        <a:ext cx="1718794" cy="6252178"/>
      </dsp:txXfrm>
    </dsp:sp>
    <dsp:sp modelId="{75E67701-5519-4097-B51C-40208436A152}">
      <dsp:nvSpPr>
        <dsp:cNvPr id="0" name=""/>
        <dsp:cNvSpPr/>
      </dsp:nvSpPr>
      <dsp:spPr>
        <a:xfrm>
          <a:off x="956" y="3958873"/>
          <a:ext cx="1954582" cy="1871118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Родителям</a:t>
          </a:r>
          <a:endParaRPr lang="ru-RU" sz="2000" kern="1200" dirty="0"/>
        </a:p>
      </dsp:txBody>
      <dsp:txXfrm>
        <a:off x="956" y="3958873"/>
        <a:ext cx="1954582" cy="1871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968AE-0829-41CD-8377-698CDF35B5A8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185C9F-B711-4266-819A-36DDEC6337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B7E2-3415-41A0-8EC3-DDD3F53B002F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68DD-3C76-4CBB-9220-7E3E57D4C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B7E2-3415-41A0-8EC3-DDD3F53B002F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68DD-3C76-4CBB-9220-7E3E57D4C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B7E2-3415-41A0-8EC3-DDD3F53B002F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68DD-3C76-4CBB-9220-7E3E57D4C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B7E2-3415-41A0-8EC3-DDD3F53B002F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68DD-3C76-4CBB-9220-7E3E57D4C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B7E2-3415-41A0-8EC3-DDD3F53B002F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68DD-3C76-4CBB-9220-7E3E57D4C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B7E2-3415-41A0-8EC3-DDD3F53B002F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68DD-3C76-4CBB-9220-7E3E57D4C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B7E2-3415-41A0-8EC3-DDD3F53B002F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68DD-3C76-4CBB-9220-7E3E57D4C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B7E2-3415-41A0-8EC3-DDD3F53B002F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68DD-3C76-4CBB-9220-7E3E57D4C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B7E2-3415-41A0-8EC3-DDD3F53B002F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68DD-3C76-4CBB-9220-7E3E57D4C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B7E2-3415-41A0-8EC3-DDD3F53B002F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68DD-3C76-4CBB-9220-7E3E57D4C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B7E2-3415-41A0-8EC3-DDD3F53B002F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68DD-3C76-4CBB-9220-7E3E57D4C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BB7E2-3415-41A0-8EC3-DDD3F53B002F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868DD-3C76-4CBB-9220-7E3E57D4C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44;&#1086;&#1082;&#1091;&#1084;&#1077;&#1085;&#1090;&#1099;%20&#1058;&#1072;&#1090;&#1100;&#1103;&#1085;&#1099;\&#1055;&#1083;&#1072;&#1085;&#1077;&#1090;&#1072;%20&#1047;&#1077;&#1084;&#1083;&#1103;.wmv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6192688" cy="1470025"/>
          </a:xfrm>
        </p:spPr>
        <p:txBody>
          <a:bodyPr>
            <a:normAutofit fontScale="90000"/>
          </a:bodyPr>
          <a:lstStyle/>
          <a:p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Областное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государственное бюджетное образовательное учреждение для детей, нуждающихся в психолого-педагогической и медико-социальной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помощи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b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областной центр диагностики и консультирования «Развитие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 </a:t>
            </a:r>
            <a:br>
              <a:rPr lang="ru-RU" sz="14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780928"/>
            <a:ext cx="8136904" cy="3672408"/>
          </a:xfrm>
        </p:spPr>
        <p:txBody>
          <a:bodyPr>
            <a:normAutofit lnSpcReduction="10000"/>
          </a:bodyPr>
          <a:lstStyle/>
          <a:p>
            <a:endParaRPr lang="ru-RU" sz="1300" dirty="0"/>
          </a:p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ПСИХОЛОГИЧЕСКОЕ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УПРАВЛЕНИЕ </a:t>
            </a: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РАЗЛИЧНЫМИ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АСОЦИАЛЬНЫМИ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СОСТОЯНИЯМИ</a:t>
            </a:r>
          </a:p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ВСЕХ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УЧАСТНИКОВ ОБРАЗОВАТЕЛЬНОГО ПРОЦЕССА.</a:t>
            </a:r>
          </a:p>
          <a:p>
            <a:pPr algn="r"/>
            <a:endParaRPr lang="ru-RU" sz="2800" i="1" dirty="0" smtClean="0"/>
          </a:p>
          <a:p>
            <a:pPr algn="r"/>
            <a:endParaRPr lang="ru-RU" sz="2800" i="1" dirty="0" smtClean="0"/>
          </a:p>
          <a:p>
            <a:pPr algn="r"/>
            <a:r>
              <a:rPr lang="ru-RU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Смирнова </a:t>
            </a:r>
            <a:r>
              <a:rPr lang="ru-RU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Татьяна Анатольевна, педагог-психолог </a:t>
            </a:r>
            <a:endParaRPr lang="ru-RU" sz="24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r>
              <a:rPr lang="ru-RU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ОГБОУ </a:t>
            </a:r>
            <a:r>
              <a:rPr lang="ru-RU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ОЦДК «Развитие», г. Ульяновс</a:t>
            </a:r>
            <a:r>
              <a:rPr lang="ru-RU" sz="2400" i="1" dirty="0"/>
              <a:t>к</a:t>
            </a:r>
            <a:endParaRPr lang="ru-RU" sz="2400" dirty="0"/>
          </a:p>
          <a:p>
            <a:endParaRPr lang="ru-RU" dirty="0"/>
          </a:p>
        </p:txBody>
      </p:sp>
      <p:pic>
        <p:nvPicPr>
          <p:cNvPr id="1026" name="Рисунок 2" descr="эмблема новая"/>
          <p:cNvPicPr>
            <a:picLocks noChangeAspect="1" noChangeArrowheads="1"/>
          </p:cNvPicPr>
          <p:nvPr/>
        </p:nvPicPr>
        <p:blipFill>
          <a:blip r:embed="rId2" cstate="print">
            <a:lum bright="6000"/>
            <a:grayscl/>
          </a:blip>
          <a:srcRect l="28973" t="17578" r="35385" b="16504"/>
          <a:stretch>
            <a:fillRect/>
          </a:stretch>
        </p:blipFill>
        <p:spPr bwMode="auto">
          <a:xfrm>
            <a:off x="6876256" y="260648"/>
            <a:ext cx="194151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Смешение и размытие границ типов отклоняющегося поведения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Поведенческие девиации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anchor="ctr">
            <a:normAutofit fontScale="25000" lnSpcReduction="20000"/>
          </a:bodyPr>
          <a:lstStyle/>
          <a:p>
            <a:endParaRPr lang="ru-RU" dirty="0" smtClean="0"/>
          </a:p>
          <a:p>
            <a:endParaRPr lang="ru-RU" sz="3100" dirty="0" smtClean="0"/>
          </a:p>
          <a:p>
            <a:r>
              <a:rPr lang="ru-RU" sz="9600" dirty="0" smtClean="0"/>
              <a:t>Нестандартное поведение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/>
              <a:t>ведет к устранению устаревших стандартов поведения, служит механизмом развития системы и повышения уровня ее организованности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/>
              <a:t>(новое мышление и действия, выходящие за рамки социальных стереотипов,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/>
              <a:t>социальное творчество)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 anchor="ctr">
            <a:normAutofit/>
          </a:bodyPr>
          <a:lstStyle/>
          <a:p>
            <a:r>
              <a:rPr lang="ru-RU" dirty="0" smtClean="0"/>
              <a:t>Деструктивное поведение 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/>
              <a:t>направленное как на нарушение социальных норм (правовых, морально-этических, культурных), так и на дезинтеграцию и регресс самой личности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Единая шкала </a:t>
            </a:r>
            <a:r>
              <a:rPr lang="ru-RU" sz="3200" dirty="0" err="1" smtClean="0"/>
              <a:t>деструктивности</a:t>
            </a:r>
            <a:r>
              <a:rPr lang="ru-RU" sz="3200" dirty="0" smtClean="0"/>
              <a:t> с двумя противоположными направлениями</a:t>
            </a:r>
            <a:endParaRPr lang="ru-RU" sz="32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3419872" y="4005064"/>
            <a:ext cx="180020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асоциальное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Классификация поведенческих отклонений по Е. В. </a:t>
            </a:r>
            <a:r>
              <a:rPr lang="ru-RU" dirty="0" err="1" smtClean="0"/>
              <a:t>Змановской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антисоциальное</a:t>
            </a:r>
            <a:r>
              <a:rPr lang="ru-RU" dirty="0" smtClean="0"/>
              <a:t> (противоречащее правовым нормам); </a:t>
            </a:r>
          </a:p>
          <a:p>
            <a:r>
              <a:rPr lang="ru-RU" dirty="0" smtClean="0"/>
              <a:t>асоциальное (уклоняющееся от выполнения морально-нравственных норм); </a:t>
            </a:r>
          </a:p>
          <a:p>
            <a:r>
              <a:rPr lang="ru-RU" dirty="0" err="1" smtClean="0"/>
              <a:t>аутодеструктивное</a:t>
            </a:r>
            <a:r>
              <a:rPr lang="ru-RU" dirty="0" smtClean="0"/>
              <a:t> (</a:t>
            </a:r>
            <a:r>
              <a:rPr lang="ru-RU" dirty="0" err="1" smtClean="0"/>
              <a:t>саморазрушительное</a:t>
            </a:r>
            <a:r>
              <a:rPr lang="ru-RU" dirty="0" smtClean="0"/>
              <a:t>, отклоняющееся от медицинских и психологических норм, угрожающее целостности и развитию личности)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Факторы, обусловливающие генезис асоциального поведения: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b="1" dirty="0" smtClean="0"/>
              <a:t>Индивидуальный</a:t>
            </a:r>
            <a:r>
              <a:rPr lang="ru-RU" dirty="0" smtClean="0"/>
              <a:t>, действующий на уровне психобиологических предпосылок асоциального поведения, которые затрудняют социальную адаптацию индивида;</a:t>
            </a:r>
          </a:p>
          <a:p>
            <a:pPr lvl="0"/>
            <a:r>
              <a:rPr lang="ru-RU" b="1" dirty="0" smtClean="0"/>
              <a:t>Психологический</a:t>
            </a:r>
            <a:r>
              <a:rPr lang="ru-RU" dirty="0" smtClean="0"/>
              <a:t>, раскрывающий неблагоприятные особенности взаимодействия </a:t>
            </a:r>
            <a:r>
              <a:rPr lang="en-US" dirty="0" smtClean="0"/>
              <a:t>c</a:t>
            </a:r>
            <a:r>
              <a:rPr lang="ru-RU" dirty="0" smtClean="0"/>
              <a:t> ближайшим окружением в семье, в обществе, в коллективе;</a:t>
            </a:r>
          </a:p>
          <a:p>
            <a:pPr lvl="0"/>
            <a:r>
              <a:rPr lang="ru-RU" b="1" dirty="0" smtClean="0"/>
              <a:t>Личностный</a:t>
            </a:r>
            <a:r>
              <a:rPr lang="ru-RU" dirty="0" smtClean="0"/>
              <a:t>, проявляющийся в социально активном избирательном отношении индивида к предпочитаемой среде общения, нормам и ценностям своего социального окружения, способности и готовности к саморегулированию своего поведения;</a:t>
            </a:r>
          </a:p>
          <a:p>
            <a:pPr lvl="0"/>
            <a:r>
              <a:rPr lang="ru-RU" b="1" dirty="0" smtClean="0"/>
              <a:t>Социальный</a:t>
            </a:r>
            <a:r>
              <a:rPr lang="ru-RU" dirty="0" smtClean="0"/>
              <a:t>, определяющийся </a:t>
            </a:r>
            <a:r>
              <a:rPr lang="ru-RU" dirty="0" err="1" smtClean="0"/>
              <a:t>социокультурными</a:t>
            </a:r>
            <a:r>
              <a:rPr lang="ru-RU" dirty="0" smtClean="0"/>
              <a:t> и экономическими условиями;</a:t>
            </a:r>
          </a:p>
          <a:p>
            <a:r>
              <a:rPr lang="ru-RU" b="1" dirty="0" smtClean="0"/>
              <a:t>Социально-педагогический</a:t>
            </a:r>
            <a:r>
              <a:rPr lang="ru-RU" dirty="0" smtClean="0"/>
              <a:t>, проявляющийся в дефектах школьного и семейного воспитания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Три основных фактора асоциального поведения детей: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b="1" dirty="0" smtClean="0"/>
              <a:t>Биологический</a:t>
            </a:r>
            <a:r>
              <a:rPr lang="ru-RU" dirty="0" smtClean="0"/>
              <a:t> выражается в физиологических особенностях, т.е. в неустойчивости жизненно важных систем организма (в первую очередь нервной системы).</a:t>
            </a:r>
          </a:p>
          <a:p>
            <a:pPr lvl="0"/>
            <a:r>
              <a:rPr lang="ru-RU" b="1" dirty="0" smtClean="0"/>
              <a:t>Психологический</a:t>
            </a:r>
            <a:r>
              <a:rPr lang="ru-RU" dirty="0" smtClean="0"/>
              <a:t> заключается в особенностях темперамента, акцентуации характера, что влечет за собой повышенную внушаемость, быстрое усвоение асоциальных установок, склонность к «уходам» от трудных ситуаций или полное подчинение им.</a:t>
            </a:r>
          </a:p>
          <a:p>
            <a:pPr lvl="0"/>
            <a:r>
              <a:rPr lang="ru-RU" b="1" dirty="0" smtClean="0"/>
              <a:t>Социальный</a:t>
            </a:r>
            <a:r>
              <a:rPr lang="ru-RU" dirty="0" smtClean="0"/>
              <a:t> отражает взаимодействие с социумом (семья, школа, другое окружение).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Причины, вызывающие семейное неблагополучие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/>
              <a:t>Социально-экономические </a:t>
            </a:r>
            <a:r>
              <a:rPr lang="ru-RU" sz="2400" dirty="0" smtClean="0"/>
              <a:t>(кризисы в экономической сфере, нарушение трудового уклада жизни семьи, безработица, голод, эпидемии, интенсивные миграционные процессы в связи с военными конфликтами или природными катаклизмами)</a:t>
            </a:r>
          </a:p>
          <a:p>
            <a:pPr lvl="0"/>
            <a:r>
              <a:rPr lang="ru-RU" sz="2400" b="1" dirty="0" smtClean="0"/>
              <a:t>Социально-политические</a:t>
            </a:r>
            <a:r>
              <a:rPr lang="ru-RU" sz="2400" dirty="0" smtClean="0"/>
              <a:t> (общий кризис института семьи: увеличением числа разводов и количеством семей, где есть только один родитель (или опекун), несовершенством законодательства по вопросам семьи, ее поддержки и воспитания детей).</a:t>
            </a:r>
          </a:p>
          <a:p>
            <a:pPr lvl="0"/>
            <a:r>
              <a:rPr lang="ru-RU" sz="2400" b="1" dirty="0" smtClean="0"/>
              <a:t>Медико-психологические,</a:t>
            </a:r>
            <a:r>
              <a:rPr lang="ru-RU" sz="2400" dirty="0" smtClean="0"/>
              <a:t> обусловленные генетической, физической и психической патологией.</a:t>
            </a:r>
          </a:p>
          <a:p>
            <a:r>
              <a:rPr lang="ru-RU" sz="2400" b="1" dirty="0" smtClean="0"/>
              <a:t>Психолого-педагогические</a:t>
            </a:r>
            <a:r>
              <a:rPr lang="ru-RU" sz="2400" dirty="0" smtClean="0"/>
              <a:t> связаны с внутрисемейными отношениями и воспитанием детей в семье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Наиболее тяжелые формы асоциального поведения детей: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Курение</a:t>
            </a:r>
          </a:p>
          <a:p>
            <a:pPr lvl="0"/>
            <a:r>
              <a:rPr lang="ru-RU" dirty="0" smtClean="0"/>
              <a:t>Алкоголизм </a:t>
            </a:r>
          </a:p>
          <a:p>
            <a:pPr lvl="0"/>
            <a:r>
              <a:rPr lang="ru-RU" dirty="0" smtClean="0"/>
              <a:t>Наркомания</a:t>
            </a:r>
          </a:p>
          <a:p>
            <a:r>
              <a:rPr lang="ru-RU" dirty="0" smtClean="0"/>
              <a:t>Побеги из дома и бродяжничество</a:t>
            </a:r>
          </a:p>
          <a:p>
            <a:r>
              <a:rPr lang="ru-RU" dirty="0" smtClean="0"/>
              <a:t>Суицид как крайняя фаза проявления </a:t>
            </a:r>
            <a:r>
              <a:rPr lang="ru-RU" dirty="0" err="1" smtClean="0"/>
              <a:t>девиантности</a:t>
            </a:r>
            <a:endParaRPr lang="ru-RU" dirty="0" smtClean="0"/>
          </a:p>
          <a:p>
            <a:r>
              <a:rPr lang="ru-RU" dirty="0" err="1" smtClean="0"/>
              <a:t>Дисморфобии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Патологическое фантазирование и хобби. </a:t>
            </a:r>
          </a:p>
          <a:p>
            <a:r>
              <a:rPr lang="ru-RU" dirty="0" smtClean="0"/>
              <a:t>Азартные игры</a:t>
            </a:r>
          </a:p>
          <a:p>
            <a:endParaRPr lang="ru-RU" dirty="0" smtClean="0"/>
          </a:p>
          <a:p>
            <a:endParaRPr lang="ru-RU" dirty="0" smtClean="0"/>
          </a:p>
          <a:p>
            <a:pPr lvl="0"/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ru-RU" sz="2700" b="1" dirty="0" smtClean="0"/>
              <a:t>Асоциальные </a:t>
            </a:r>
            <a:r>
              <a:rPr lang="ru-RU" sz="2700" b="1" dirty="0" smtClean="0"/>
              <a:t>состояния учащихся, связанные с включением в систему взаимодействия участников образовательного процесса детей с ОВЗ: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029791"/>
          </a:xfrm>
        </p:spPr>
        <p:txBody>
          <a:bodyPr>
            <a:normAutofit/>
          </a:bodyPr>
          <a:lstStyle/>
          <a:p>
            <a:r>
              <a:rPr lang="ru-RU" dirty="0" smtClean="0"/>
              <a:t>Со </a:t>
            </a:r>
            <a:r>
              <a:rPr lang="ru-RU" dirty="0" smtClean="0"/>
              <a:t>стороны детского «большинства</a:t>
            </a:r>
            <a:r>
              <a:rPr lang="ru-RU" dirty="0" smtClean="0"/>
              <a:t>»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708921"/>
            <a:ext cx="4040188" cy="3417242"/>
          </a:xfrm>
        </p:spPr>
        <p:txBody>
          <a:bodyPr/>
          <a:lstStyle/>
          <a:p>
            <a:pPr lvl="0"/>
            <a:r>
              <a:rPr lang="ru-RU" dirty="0" smtClean="0"/>
              <a:t>агрессивность, </a:t>
            </a:r>
          </a:p>
          <a:p>
            <a:r>
              <a:rPr lang="ru-RU" dirty="0" smtClean="0"/>
              <a:t>сквернословие, </a:t>
            </a:r>
          </a:p>
          <a:p>
            <a:r>
              <a:rPr lang="ru-RU" dirty="0" smtClean="0"/>
              <a:t>враждебность,</a:t>
            </a:r>
          </a:p>
          <a:p>
            <a:r>
              <a:rPr lang="ru-RU" dirty="0" smtClean="0"/>
              <a:t>жестокость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885775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3800" dirty="0" smtClean="0"/>
              <a:t>Со </a:t>
            </a:r>
            <a:r>
              <a:rPr lang="ru-RU" sz="3800" dirty="0" smtClean="0"/>
              <a:t>стороны детей с ОВЗ</a:t>
            </a:r>
            <a:r>
              <a:rPr lang="ru-RU" sz="3800" dirty="0" smtClean="0"/>
              <a:t>: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64903"/>
            <a:ext cx="4041775" cy="3960441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агрессивность (защитного характера), </a:t>
            </a:r>
          </a:p>
          <a:p>
            <a:r>
              <a:rPr lang="ru-RU" dirty="0" smtClean="0"/>
              <a:t>сквернословие,</a:t>
            </a:r>
          </a:p>
          <a:p>
            <a:r>
              <a:rPr lang="ru-RU" dirty="0" smtClean="0"/>
              <a:t>враждебность, </a:t>
            </a:r>
          </a:p>
          <a:p>
            <a:r>
              <a:rPr lang="ru-RU" dirty="0" err="1" smtClean="0"/>
              <a:t>аутизация</a:t>
            </a:r>
            <a:r>
              <a:rPr lang="ru-RU" dirty="0" smtClean="0"/>
              <a:t>, уход от общения,</a:t>
            </a:r>
          </a:p>
          <a:p>
            <a:r>
              <a:rPr lang="ru-RU" dirty="0" smtClean="0"/>
              <a:t>лживость, </a:t>
            </a:r>
          </a:p>
          <a:p>
            <a:r>
              <a:rPr lang="ru-RU" dirty="0" smtClean="0"/>
              <a:t>крайнее непослушание, </a:t>
            </a:r>
          </a:p>
          <a:p>
            <a:r>
              <a:rPr lang="ru-RU" dirty="0" smtClean="0"/>
              <a:t>жестокость к младшим и животным</a:t>
            </a:r>
          </a:p>
          <a:p>
            <a:r>
              <a:rPr lang="ru-RU" dirty="0" err="1" smtClean="0"/>
              <a:t>дисморфобии</a:t>
            </a:r>
            <a:endParaRPr lang="ru-RU" dirty="0" smtClean="0"/>
          </a:p>
          <a:p>
            <a:r>
              <a:rPr lang="ru-RU" dirty="0" smtClean="0"/>
              <a:t>патологическое фантазирование</a:t>
            </a:r>
          </a:p>
          <a:p>
            <a:r>
              <a:rPr lang="ru-RU" dirty="0" smtClean="0"/>
              <a:t>суицид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Особенности психологических угроз: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sz="3800" dirty="0" smtClean="0"/>
              <a:t>они менее «видимые», а потому и более трудно   контролируемые со стороны тех, кто отвечает за безопасность ребенка и озабочен проблемами его психологического здоровья;  </a:t>
            </a:r>
          </a:p>
          <a:p>
            <a:pPr lvl="0"/>
            <a:r>
              <a:rPr lang="ru-RU" sz="3800" dirty="0" smtClean="0"/>
              <a:t>они чрезвычайно субъективно оцениваются  по  силе их воздействия на психику: у детей различная степень эмоциональной чувствительности и ранимости, поэтому то, что кажется совершенно нормальным или безопасным для одного – для другого может иметь разрушительное влияние.</a:t>
            </a:r>
          </a:p>
          <a:p>
            <a:pPr lvl="0"/>
            <a:r>
              <a:rPr lang="ru-RU" sz="3800" dirty="0" smtClean="0"/>
              <a:t>они глубоко переживаются  детьми, подростками и юношами, но порой без внешнего видимого проявления до определенного времени, пока не накопится достаточное для психического взрыва количество обид, страданий, что и  проявится в открытых конфликтах, эмоциональных срывах, протестных реакциях, </a:t>
            </a:r>
            <a:r>
              <a:rPr lang="ru-RU" sz="3800" dirty="0" err="1" smtClean="0"/>
              <a:t>аддиктивном</a:t>
            </a:r>
            <a:r>
              <a:rPr lang="ru-RU" sz="3800" dirty="0" smtClean="0"/>
              <a:t> поведении ребенка.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ПСИХОЛОГИЧЕСКОЕ УПРАВЛЕНИЕ </a:t>
            </a:r>
            <a:br>
              <a:rPr lang="ru-RU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РАЗЛИЧНЫМИ АСОЦИАЛЬНЫМИ СОСТОЯНИЯМИ</a:t>
            </a:r>
            <a:br>
              <a:rPr lang="ru-RU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ВСЕХ УЧАСТНИКОВ ОБРАЗОВАТЕЛЬНОГО ПРОЦЕССА.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600200"/>
            <a:ext cx="8136904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Ключевые </a:t>
            </a:r>
            <a: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слова: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психологическое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управление,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участники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образовательного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процесса,</a:t>
            </a:r>
          </a:p>
          <a:p>
            <a:pPr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социальное поведение,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асоциальные состояния.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Причины асоциального поведения обучающихся, связанные с образовательным процессом и личностью педагога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ru-RU" sz="4500" dirty="0"/>
              <a:t>скука; </a:t>
            </a:r>
          </a:p>
          <a:p>
            <a:pPr lvl="0"/>
            <a:r>
              <a:rPr lang="ru-RU" sz="4500" dirty="0"/>
              <a:t>предельное напряжение умственных сил ребенка на уроке и в процессе выполнения домашних заданий;</a:t>
            </a:r>
          </a:p>
          <a:p>
            <a:pPr lvl="0"/>
            <a:r>
              <a:rPr lang="ru-RU" sz="4500" dirty="0"/>
              <a:t>изматывающие, издергивающие  нервную систему детей умственные, эмоциональные и физические перегрузки;</a:t>
            </a:r>
          </a:p>
          <a:p>
            <a:pPr lvl="0"/>
            <a:r>
              <a:rPr lang="ru-RU" sz="4500" dirty="0"/>
              <a:t>педагогический  и родительский  «психоз» отличных отметок;</a:t>
            </a:r>
          </a:p>
          <a:p>
            <a:pPr lvl="0"/>
            <a:r>
              <a:rPr lang="ru-RU" sz="4500" dirty="0"/>
              <a:t>многолетний временной цейтнот на уроке и при выполнении домашних заданий; </a:t>
            </a:r>
          </a:p>
          <a:p>
            <a:pPr lvl="0"/>
            <a:r>
              <a:rPr lang="ru-RU" sz="4500" dirty="0"/>
              <a:t>формализм программных  знаний;</a:t>
            </a:r>
          </a:p>
          <a:p>
            <a:pPr lvl="0"/>
            <a:r>
              <a:rPr lang="ru-RU" sz="4500" dirty="0"/>
              <a:t>нервозность школьной обстановки, в которой царит торопливость, напряжение, поощряются конкурентные отношения между школьниками;</a:t>
            </a:r>
          </a:p>
          <a:p>
            <a:pPr lvl="0"/>
            <a:r>
              <a:rPr lang="ru-RU" sz="4500" dirty="0"/>
              <a:t>недоверие к ребенку, к его желанию учиться, к его индивидуальности;</a:t>
            </a:r>
          </a:p>
          <a:p>
            <a:pPr lvl="0"/>
            <a:r>
              <a:rPr lang="ru-RU" sz="4500" dirty="0"/>
              <a:t>стрессовая тактика педагогических воздействий;</a:t>
            </a:r>
          </a:p>
          <a:p>
            <a:pPr lvl="0"/>
            <a:r>
              <a:rPr lang="ru-RU" sz="4500" dirty="0"/>
              <a:t>несоответствие методик и технологий возрастным и индивидуальным возможностям ребенка;</a:t>
            </a:r>
          </a:p>
          <a:p>
            <a:pPr lvl="0"/>
            <a:r>
              <a:rPr lang="ru-RU" sz="4500" dirty="0"/>
              <a:t>нерациональная организация образовательного процесса;</a:t>
            </a:r>
          </a:p>
          <a:p>
            <a:pPr lvl="0"/>
            <a:r>
              <a:rPr lang="ru-RU" sz="4500" dirty="0"/>
              <a:t>в особенности режима движений, отдыха, питания;</a:t>
            </a:r>
          </a:p>
          <a:p>
            <a:pPr lvl="0"/>
            <a:r>
              <a:rPr lang="ru-RU" sz="4500" dirty="0"/>
              <a:t>недостаточная психологическая компетентность педагогов </a:t>
            </a:r>
            <a:endParaRPr lang="ru-RU" sz="4500" dirty="0" smtClean="0"/>
          </a:p>
          <a:p>
            <a:pPr lvl="0">
              <a:buNone/>
            </a:pPr>
            <a:r>
              <a:rPr lang="ru-RU" sz="4500" dirty="0"/>
              <a:t>	</a:t>
            </a:r>
            <a:r>
              <a:rPr lang="ru-RU" sz="4500" dirty="0" smtClean="0"/>
              <a:t>и </a:t>
            </a:r>
            <a:r>
              <a:rPr lang="ru-RU" sz="4500" dirty="0"/>
              <a:t>многое другое.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Асоциальные состояния педагогов, связанные с включением в систему взаимодействия участников образовательного процесса детей с ОВЗ: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сквернословие </a:t>
            </a:r>
          </a:p>
          <a:p>
            <a:r>
              <a:rPr lang="ru-RU" dirty="0" smtClean="0"/>
              <a:t>психологическое </a:t>
            </a:r>
            <a:r>
              <a:rPr lang="ru-RU" dirty="0" smtClean="0"/>
              <a:t>издевательство и </a:t>
            </a:r>
            <a:r>
              <a:rPr lang="ru-RU" dirty="0" smtClean="0"/>
              <a:t>оскорбления</a:t>
            </a:r>
          </a:p>
          <a:p>
            <a:r>
              <a:rPr lang="ru-RU" dirty="0" smtClean="0"/>
              <a:t>жестокое </a:t>
            </a:r>
            <a:r>
              <a:rPr lang="ru-RU" dirty="0" smtClean="0"/>
              <a:t>отношение к детям, </a:t>
            </a:r>
            <a:endParaRPr lang="ru-RU" dirty="0" smtClean="0"/>
          </a:p>
          <a:p>
            <a:r>
              <a:rPr lang="ru-RU" dirty="0" smtClean="0"/>
              <a:t>апатия</a:t>
            </a:r>
            <a:r>
              <a:rPr lang="ru-RU" dirty="0" smtClean="0"/>
              <a:t>, уход от </a:t>
            </a:r>
            <a:r>
              <a:rPr lang="ru-RU" dirty="0" smtClean="0"/>
              <a:t>общения</a:t>
            </a:r>
          </a:p>
          <a:p>
            <a:r>
              <a:rPr lang="ru-RU" dirty="0" smtClean="0"/>
              <a:t>пристрастие </a:t>
            </a:r>
            <a:r>
              <a:rPr lang="ru-RU" dirty="0" smtClean="0"/>
              <a:t>к </a:t>
            </a:r>
            <a:r>
              <a:rPr lang="ru-RU" dirty="0" err="1" smtClean="0"/>
              <a:t>психоактивным</a:t>
            </a:r>
            <a:r>
              <a:rPr lang="ru-RU" dirty="0" smtClean="0"/>
              <a:t> веществам в свободное от работы время с целью снятия эмоционального </a:t>
            </a:r>
            <a:r>
              <a:rPr lang="ru-RU" dirty="0" smtClean="0"/>
              <a:t>напряжения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900" dirty="0" smtClean="0"/>
              <a:t>Выделяют </a:t>
            </a:r>
            <a:r>
              <a:rPr lang="ru-RU" sz="2900" dirty="0"/>
              <a:t>ряд поддерживающих условий асоциального поведения (психосоциальных стрессоров</a:t>
            </a:r>
            <a:r>
              <a:rPr lang="ru-RU" sz="2900" dirty="0" smtClean="0"/>
              <a:t>) </a:t>
            </a:r>
            <a:r>
              <a:rPr lang="ru-RU" sz="2900" dirty="0"/>
              <a:t>семьи: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/>
              <a:t>длительный супружеский конфликт; </a:t>
            </a:r>
          </a:p>
          <a:p>
            <a:pPr lvl="0"/>
            <a:r>
              <a:rPr lang="ru-RU" dirty="0"/>
              <a:t>конфликт между супругами в сфере воспитания; </a:t>
            </a:r>
          </a:p>
          <a:p>
            <a:pPr lvl="0"/>
            <a:r>
              <a:rPr lang="ru-RU" dirty="0"/>
              <a:t>длительный период развода и связанное с ним напряжение;</a:t>
            </a:r>
          </a:p>
          <a:p>
            <a:pPr lvl="0"/>
            <a:r>
              <a:rPr lang="ru-RU" dirty="0"/>
              <a:t>недостаточное использование внешних ресурсов для развития ребенка;</a:t>
            </a:r>
          </a:p>
          <a:p>
            <a:pPr lvl="0"/>
            <a:r>
              <a:rPr lang="ru-RU" dirty="0"/>
              <a:t>враждебное или оскорбительное отношение к ребенку; </a:t>
            </a:r>
          </a:p>
          <a:p>
            <a:pPr lvl="0"/>
            <a:r>
              <a:rPr lang="ru-RU" dirty="0"/>
              <a:t>неадекватный родительский контроль;</a:t>
            </a:r>
          </a:p>
          <a:p>
            <a:pPr lvl="0"/>
            <a:r>
              <a:rPr lang="ru-RU" dirty="0"/>
              <a:t>неустойчивый стиль воспитания; </a:t>
            </a:r>
          </a:p>
          <a:p>
            <a:pPr lvl="0"/>
            <a:r>
              <a:rPr lang="ru-RU" dirty="0"/>
              <a:t>требование жесткой дисциплины от ребенка; </a:t>
            </a:r>
          </a:p>
          <a:p>
            <a:pPr lvl="0"/>
            <a:r>
              <a:rPr lang="ru-RU" dirty="0"/>
              <a:t>физическая или психическая болезнь одного из членов семьи, включая алкоголизм, наркоманию.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Асоциальные состояния родителей, связанные с включением в систему взаимодействия участников образовательного процесса детей с ОВЗ: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Со стороны родителей «большинства»: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жестокость</a:t>
            </a:r>
          </a:p>
          <a:p>
            <a:r>
              <a:rPr lang="ru-RU" dirty="0" smtClean="0"/>
              <a:t>агрессивность </a:t>
            </a:r>
          </a:p>
          <a:p>
            <a:r>
              <a:rPr lang="ru-RU" dirty="0" smtClean="0"/>
              <a:t>сквернословие </a:t>
            </a:r>
          </a:p>
          <a:p>
            <a:r>
              <a:rPr lang="ru-RU" dirty="0" smtClean="0"/>
              <a:t>враждебность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Со стороны родителей </a:t>
            </a:r>
            <a:r>
              <a:rPr lang="ru-RU" dirty="0" err="1" smtClean="0"/>
              <a:t>детй</a:t>
            </a:r>
            <a:r>
              <a:rPr lang="ru-RU" dirty="0" smtClean="0"/>
              <a:t> с ОВЗ: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агрессивность (защитного характера), </a:t>
            </a:r>
            <a:endParaRPr lang="ru-RU" dirty="0" smtClean="0"/>
          </a:p>
          <a:p>
            <a:r>
              <a:rPr lang="ru-RU" dirty="0" smtClean="0"/>
              <a:t>сквернословие</a:t>
            </a:r>
            <a:r>
              <a:rPr lang="ru-RU" dirty="0" smtClean="0"/>
              <a:t>, </a:t>
            </a:r>
            <a:endParaRPr lang="ru-RU" dirty="0" smtClean="0"/>
          </a:p>
          <a:p>
            <a:r>
              <a:rPr lang="ru-RU" dirty="0" smtClean="0"/>
              <a:t>враждебность</a:t>
            </a:r>
            <a:r>
              <a:rPr lang="ru-RU" dirty="0" smtClean="0"/>
              <a:t>, </a:t>
            </a:r>
            <a:endParaRPr lang="ru-RU" dirty="0" smtClean="0"/>
          </a:p>
          <a:p>
            <a:r>
              <a:rPr lang="ru-RU" dirty="0" smtClean="0"/>
              <a:t>апатия</a:t>
            </a:r>
            <a:r>
              <a:rPr lang="ru-RU" dirty="0" smtClean="0"/>
              <a:t>, </a:t>
            </a:r>
            <a:endParaRPr lang="ru-RU" dirty="0" smtClean="0"/>
          </a:p>
          <a:p>
            <a:r>
              <a:rPr lang="ru-RU" dirty="0" smtClean="0"/>
              <a:t>уход </a:t>
            </a:r>
            <a:r>
              <a:rPr lang="ru-RU" dirty="0" smtClean="0"/>
              <a:t>от общения, </a:t>
            </a:r>
            <a:endParaRPr lang="ru-RU" dirty="0" smtClean="0"/>
          </a:p>
          <a:p>
            <a:r>
              <a:rPr lang="ru-RU" dirty="0" smtClean="0"/>
              <a:t>жестокость </a:t>
            </a:r>
            <a:r>
              <a:rPr lang="ru-RU" dirty="0" smtClean="0"/>
              <a:t>к детям, </a:t>
            </a:r>
            <a:endParaRPr lang="ru-RU" dirty="0" smtClean="0"/>
          </a:p>
          <a:p>
            <a:r>
              <a:rPr lang="ru-RU" dirty="0" smtClean="0"/>
              <a:t>пристрастие </a:t>
            </a:r>
            <a:r>
              <a:rPr lang="ru-RU" dirty="0" smtClean="0"/>
              <a:t>к </a:t>
            </a:r>
            <a:r>
              <a:rPr lang="ru-RU" dirty="0" err="1" smtClean="0"/>
              <a:t>психоактивным</a:t>
            </a:r>
            <a:r>
              <a:rPr lang="ru-RU" dirty="0" smtClean="0"/>
              <a:t> веществам как способ ухода от тяжелой реальности и снятия психического напряжения.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Психологическое управление асоциальными состояниями участников образовательного процесса </a:t>
            </a:r>
            <a:endParaRPr lang="ru-RU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96752"/>
            <a:ext cx="6336704" cy="500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ru-RU" sz="2200" dirty="0" smtClean="0"/>
              <a:t>В рамках психологического управления асоциальными состояниями участников образовательного процесса специалисты могут: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836712"/>
          <a:ext cx="822960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Стадии асоциального поведения ребенка: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fontScale="70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4000" dirty="0" smtClean="0"/>
              <a:t>Неодобряемое поведение - эпизодические шалости, озорство.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4000" dirty="0" smtClean="0"/>
              <a:t>Порицаемое поведение - связано с более систематическим осуждением со стороны взрослых.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4000" dirty="0" smtClean="0"/>
              <a:t>Девиантное поведение - нравственно отрицательные проявления и проступки; проступки, противоречащие нормам морали.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4000" dirty="0" err="1" smtClean="0"/>
              <a:t>Делинквентное</a:t>
            </a:r>
            <a:r>
              <a:rPr lang="ru-RU" sz="4000" dirty="0" smtClean="0"/>
              <a:t> (</a:t>
            </a:r>
            <a:r>
              <a:rPr lang="ru-RU" sz="4000" dirty="0" err="1" smtClean="0"/>
              <a:t>предпреступное</a:t>
            </a:r>
            <a:r>
              <a:rPr lang="ru-RU" sz="4000" dirty="0" smtClean="0"/>
              <a:t> поведение) - проступки, противоречащие нормам права, кроме уголовного.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4000" dirty="0" smtClean="0"/>
              <a:t>Преступное поведение.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4000" dirty="0" smtClean="0"/>
              <a:t>Деструктивное поведение.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Систематическая работа с родителями: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472608"/>
          </a:xfrm>
        </p:spPr>
        <p:txBody>
          <a:bodyPr>
            <a:normAutofit fontScale="6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3200" dirty="0" smtClean="0"/>
              <a:t>Неодобряемое поведение - эпизодические шалости, озорство.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200" dirty="0" smtClean="0"/>
              <a:t>Порицаемое поведение - связано с более систематическим осуждением со стороны взрослых.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200" dirty="0" smtClean="0"/>
              <a:t>Девиантное поведение - нравственно отрицательные проявления и проступки; проступки, противоречащие нормам морали.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200" dirty="0" err="1" smtClean="0"/>
              <a:t>Делинквентное</a:t>
            </a:r>
            <a:r>
              <a:rPr lang="ru-RU" sz="3200" dirty="0" smtClean="0"/>
              <a:t> (</a:t>
            </a:r>
            <a:r>
              <a:rPr lang="ru-RU" sz="3200" dirty="0" err="1" smtClean="0"/>
              <a:t>предпреступное</a:t>
            </a:r>
            <a:r>
              <a:rPr lang="ru-RU" sz="3200" dirty="0" smtClean="0"/>
              <a:t> поведение) - проступки, противоречащие нормам права, кроме уголовного.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200" dirty="0" smtClean="0"/>
              <a:t>Преступное поведение.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200" dirty="0" smtClean="0"/>
              <a:t>Деструктивное поведение.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038600" cy="56886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900" dirty="0" smtClean="0"/>
              <a:t>психологическое просвещение родителей: лекции, семинары, беседы, подборка литературы. </a:t>
            </a:r>
            <a:endParaRPr lang="en-US" sz="1900" dirty="0" smtClean="0"/>
          </a:p>
          <a:p>
            <a:pPr>
              <a:buNone/>
            </a:pPr>
            <a:r>
              <a:rPr lang="ru-RU" sz="1900" dirty="0" smtClean="0"/>
              <a:t>родители приглашаются на индивидуальные консультации к специалистам</a:t>
            </a:r>
            <a:endParaRPr lang="en-US" sz="1900" dirty="0" smtClean="0"/>
          </a:p>
          <a:p>
            <a:pPr>
              <a:buNone/>
            </a:pPr>
            <a:r>
              <a:rPr lang="ru-RU" sz="1900" dirty="0" smtClean="0"/>
              <a:t>составляется индивидуальная коррекционно-развивающая программа работы с учащимся по профилактике асоциального поведения, где большое внимание уделяется работе с родителями</a:t>
            </a:r>
            <a:endParaRPr lang="en-US" sz="1900" dirty="0" smtClean="0"/>
          </a:p>
          <a:p>
            <a:pPr>
              <a:buNone/>
            </a:pPr>
            <a:r>
              <a:rPr lang="ru-RU" sz="1900" dirty="0" smtClean="0"/>
              <a:t>На четвертой, пятой, шестой стадиях развития асоциального поведения к работе должны подключаться инспекторы ПДН, специалисты социальной защиты и опеки.</a:t>
            </a:r>
            <a:endParaRPr lang="ru-RU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Работа с родителями, связанная с профилактикой асоциальных состояний, вызванных включением в систему взаимодействия участников образовательного процесса детей с ОВЗ: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Просвещение родителей «большинства» по вопросам особенностей психологического развития детей с ОВЗ;</a:t>
            </a:r>
          </a:p>
          <a:p>
            <a:pPr lvl="0"/>
            <a:r>
              <a:rPr lang="ru-RU" dirty="0" smtClean="0"/>
              <a:t>Формирование толерантности у родителей «большинства» в рамках </a:t>
            </a:r>
            <a:r>
              <a:rPr lang="ru-RU" dirty="0" err="1" smtClean="0"/>
              <a:t>тренинговых</a:t>
            </a:r>
            <a:r>
              <a:rPr lang="ru-RU" dirty="0" smtClean="0"/>
              <a:t> занятий, бесед, встреч, круглых столов совместно с родителями детей с ОВЗ;</a:t>
            </a:r>
          </a:p>
          <a:p>
            <a:pPr lvl="0"/>
            <a:r>
              <a:rPr lang="ru-RU" dirty="0" smtClean="0"/>
              <a:t>Психологическая помощь родителям детей с ОВЗ.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3100" dirty="0" err="1" smtClean="0"/>
              <a:t>Слободяник</a:t>
            </a:r>
            <a:r>
              <a:rPr lang="ru-RU" sz="3100" dirty="0" smtClean="0"/>
              <a:t> Н. П., Коррекционно-развивающая программа для детей младшего школьного возраста «Я учусь владеть собой»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975380"/>
            <a:ext cx="3168352" cy="435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700" i="1" dirty="0" smtClean="0"/>
              <a:t>Ключевые слова:</a:t>
            </a:r>
            <a:r>
              <a:rPr lang="ru-RU" sz="2700" dirty="0" smtClean="0"/>
              <a:t> </a:t>
            </a:r>
            <a:r>
              <a:rPr lang="ru-RU" sz="2900" b="1" dirty="0" smtClean="0"/>
              <a:t>психологическое управление</a:t>
            </a:r>
            <a:r>
              <a:rPr lang="ru-RU" sz="2700" dirty="0" smtClean="0"/>
              <a:t>, участники образовательного процесса, асоциальное поведение, асоциальные состояния</a:t>
            </a:r>
            <a:r>
              <a:rPr lang="ru-RU" sz="2800" dirty="0" smtClean="0"/>
              <a:t>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Цель </a:t>
            </a:r>
            <a:r>
              <a:rPr lang="ru-RU" dirty="0"/>
              <a:t>социально-психологических </a:t>
            </a:r>
            <a:r>
              <a:rPr lang="ru-RU" dirty="0" smtClean="0"/>
              <a:t>методов управления </a:t>
            </a:r>
            <a:r>
              <a:rPr lang="ru-RU" dirty="0"/>
              <a:t>в целом – познание </a:t>
            </a:r>
            <a:r>
              <a:rPr lang="ru-RU" dirty="0" smtClean="0"/>
              <a:t>и использование </a:t>
            </a:r>
            <a:r>
              <a:rPr lang="ru-RU" dirty="0"/>
              <a:t>законов </a:t>
            </a:r>
            <a:r>
              <a:rPr lang="ru-RU" dirty="0" smtClean="0"/>
              <a:t>социально-психологической </a:t>
            </a:r>
            <a:r>
              <a:rPr lang="ru-RU" dirty="0"/>
              <a:t>деятельности людей </a:t>
            </a:r>
            <a:r>
              <a:rPr lang="ru-RU" dirty="0" smtClean="0"/>
              <a:t>для оптимизации социально-психологических явлений </a:t>
            </a:r>
            <a:r>
              <a:rPr lang="ru-RU" dirty="0"/>
              <a:t>и процессов в интересах общества </a:t>
            </a:r>
            <a:r>
              <a:rPr lang="ru-RU" dirty="0" smtClean="0"/>
              <a:t>и личности</a:t>
            </a:r>
            <a:r>
              <a:rPr lang="ru-RU" dirty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Тренинг </a:t>
            </a:r>
            <a:r>
              <a:rPr lang="ru-RU" sz="3200" b="1" dirty="0" smtClean="0"/>
              <a:t>«Психологическая поддержка подростков с отклонениями в поведении»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/>
              <a:t>автор Татьяна Владимировна </a:t>
            </a:r>
            <a:r>
              <a:rPr lang="ru-RU" dirty="0" err="1" smtClean="0"/>
              <a:t>Агаларян</a:t>
            </a:r>
            <a:r>
              <a:rPr lang="ru-RU" dirty="0" smtClean="0"/>
              <a:t>, начальника отдела психолого-педагогической и социальной поддержки Департамента профессионального образования и охраны прав несовершеннолетних г. Ульяновска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Социально-психологический тренинг «Конфликты и методы их преодоления» </a:t>
            </a:r>
            <a:br>
              <a:rPr lang="ru-RU" sz="2800" b="1" dirty="0" smtClean="0"/>
            </a:br>
            <a:r>
              <a:rPr lang="ru-RU" sz="2800" b="1" dirty="0" smtClean="0"/>
              <a:t>Е. Осиповой, Е. </a:t>
            </a:r>
            <a:r>
              <a:rPr lang="ru-RU" sz="2800" b="1" dirty="0" err="1" smtClean="0"/>
              <a:t>Чуменко</a:t>
            </a: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8096" y="1600200"/>
            <a:ext cx="306780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Майорова</a:t>
            </a:r>
            <a:r>
              <a:rPr lang="ru-RU" sz="2800" dirty="0" smtClean="0"/>
              <a:t> Н.П., </a:t>
            </a:r>
            <a:r>
              <a:rPr lang="ru-RU" sz="2800" dirty="0" err="1" smtClean="0"/>
              <a:t>Чепурных</a:t>
            </a:r>
            <a:r>
              <a:rPr lang="ru-RU" sz="2800" dirty="0" smtClean="0"/>
              <a:t> Е.Е., </a:t>
            </a:r>
            <a:r>
              <a:rPr lang="ru-RU" sz="2800" dirty="0" err="1" smtClean="0"/>
              <a:t>Шурухт</a:t>
            </a:r>
            <a:r>
              <a:rPr lang="ru-RU" sz="2800" dirty="0" smtClean="0"/>
              <a:t> С.М. Обучение жизненно важным навыкам. Программа профилактики асоциального поведения </a:t>
            </a:r>
            <a:br>
              <a:rPr lang="ru-RU" sz="2800" dirty="0" smtClean="0"/>
            </a:br>
            <a:r>
              <a:rPr lang="ru-RU" sz="2800" dirty="0" smtClean="0"/>
              <a:t>для подростков 7-9 </a:t>
            </a:r>
            <a:r>
              <a:rPr lang="ru-RU" sz="2800" dirty="0" err="1" smtClean="0"/>
              <a:t>кл</a:t>
            </a:r>
            <a:r>
              <a:rPr lang="ru-RU" sz="2800" dirty="0" smtClean="0"/>
              <a:t>. и их родителей.</a:t>
            </a:r>
            <a:endParaRPr lang="ru-RU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060847"/>
            <a:ext cx="3096344" cy="442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sz="2400" dirty="0" err="1" smtClean="0"/>
              <a:t>Сизанов</a:t>
            </a:r>
            <a:r>
              <a:rPr lang="ru-RU" sz="2400" dirty="0" smtClean="0"/>
              <a:t> А.Н., </a:t>
            </a:r>
            <a:r>
              <a:rPr lang="ru-RU" sz="2400" dirty="0" err="1" smtClean="0"/>
              <a:t>Хриптович</a:t>
            </a:r>
            <a:r>
              <a:rPr lang="ru-RU" sz="2400" dirty="0" smtClean="0"/>
              <a:t> В.А. Модульный курс профилактики курения. Школа без табака. (5-11 </a:t>
            </a:r>
            <a:r>
              <a:rPr lang="ru-RU" sz="2400" dirty="0" err="1" smtClean="0"/>
              <a:t>кл</a:t>
            </a:r>
            <a:r>
              <a:rPr lang="ru-RU" sz="2400" dirty="0" smtClean="0"/>
              <a:t>., ПТУ)</a:t>
            </a:r>
            <a:br>
              <a:rPr lang="ru-RU" sz="2400" dirty="0" smtClean="0"/>
            </a:br>
            <a:r>
              <a:rPr lang="ru-RU" sz="2400" dirty="0" smtClean="0"/>
              <a:t>Модульный курс рассчитан на учащихся 5-11 классов, ПТУ. Модульный курс предназначен для классных руководителей, педагогов-психологов, социальных педагогов, </a:t>
            </a:r>
            <a:r>
              <a:rPr lang="ru-RU" sz="2400" dirty="0" err="1" smtClean="0"/>
              <a:t>валеологов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962170"/>
            <a:ext cx="2664296" cy="439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Ахметова И., Иванова Т., Иоффе А. и др.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/>
              <a:t>Мой выбор. 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/>
              <a:t>Спецкурс обучения учащихся 8-9 классов основной средней школы</a:t>
            </a:r>
            <a:br>
              <a:rPr lang="ru-RU" dirty="0" smtClean="0"/>
            </a:br>
            <a:r>
              <a:rPr lang="ru-RU" dirty="0" smtClean="0"/>
              <a:t>12-часовой курс "Мой выбор» рассчитан на работу с учащимися 8-9-х классов основной средней школы.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И. Финько, С. Кривцова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/>
              <a:t>Как сказать “нет” и не потерять друзей: манипулирование глазами школьного психолога </a:t>
            </a:r>
          </a:p>
          <a:p>
            <a:r>
              <a:rPr lang="ru-RU" dirty="0" smtClean="0"/>
              <a:t>Манипулирование в подростковой среде </a:t>
            </a:r>
          </a:p>
          <a:p>
            <a:r>
              <a:rPr lang="ru-RU" dirty="0" smtClean="0"/>
              <a:t>Процесс группового давления </a:t>
            </a:r>
          </a:p>
          <a:p>
            <a:r>
              <a:rPr lang="ru-RU" dirty="0" smtClean="0"/>
              <a:t>Программа “Как сказать “нет” и не потерять друзей” (сопротивление давлению группы сверстников)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Работа с педагогами, связанная с профилактикой асоциальных состояний, вызванных включением в систему взаимодействия участников образовательного процесса детей с ОВЗ: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психологическое просвещение педагогов по вопросам сопровождения детей со склонностью к асоциальным формам поведения и детей с ОВЗ;</a:t>
            </a:r>
          </a:p>
          <a:p>
            <a:pPr lvl="0"/>
            <a:r>
              <a:rPr lang="ru-RU" dirty="0" smtClean="0"/>
              <a:t>профилактику и коррекцию эмоционального выгорания;</a:t>
            </a:r>
          </a:p>
          <a:p>
            <a:pPr lvl="0"/>
            <a:r>
              <a:rPr lang="ru-RU" dirty="0" smtClean="0"/>
              <a:t>мероприятия по сплочению педагогического коллектива;</a:t>
            </a:r>
          </a:p>
          <a:p>
            <a:pPr lvl="0"/>
            <a:r>
              <a:rPr lang="ru-RU" dirty="0" smtClean="0"/>
              <a:t>мастер-классы здоровьесберегающих техник саморегуляции.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ланета Земля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1520" y="832212"/>
            <a:ext cx="8640960" cy="4860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/>
          <a:lstStyle/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внимание!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Социальные методы осуществляют управление отношениями в группах и между группами</a:t>
            </a:r>
            <a:endParaRPr lang="ru-RU" sz="2800" dirty="0"/>
          </a:p>
        </p:txBody>
      </p:sp>
      <p:pic>
        <p:nvPicPr>
          <p:cNvPr id="2050" name="Picture 2" descr="E:\Документы Татьяны\ОЦДК Развитие\Доклад\692088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44824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Психологические методы осуществляют </a:t>
            </a:r>
            <a:r>
              <a:rPr lang="ru-RU" sz="2800" dirty="0"/>
              <a:t>управление поведением индивида и межличностными отношениями в группе</a:t>
            </a:r>
          </a:p>
        </p:txBody>
      </p:sp>
      <p:pic>
        <p:nvPicPr>
          <p:cNvPr id="3074" name="Picture 2" descr="E:\Документы Татьяны\ОЦДК Развитие\Доклад\big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3075" name="Picture 3" descr="E:\Документы Татьяны\ОЦДК Развитие\Доклад\5VAQTflHD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50503"/>
            <a:ext cx="4038600" cy="30253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>Ключевые слова:</a:t>
            </a:r>
            <a:r>
              <a:rPr lang="ru-RU" sz="2400" dirty="0" smtClean="0"/>
              <a:t> психологическое управление, </a:t>
            </a:r>
            <a:br>
              <a:rPr lang="ru-RU" sz="2400" dirty="0" smtClean="0"/>
            </a:br>
            <a:r>
              <a:rPr lang="ru-RU" sz="2900" b="1" dirty="0" smtClean="0"/>
              <a:t>участники образовательного процесса</a:t>
            </a:r>
            <a:r>
              <a:rPr lang="ru-RU" sz="2400" dirty="0" smtClean="0"/>
              <a:t>, асоциальное поведение, асоциальные состояния.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844675"/>
          <a:ext cx="8229600" cy="4281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В </a:t>
            </a:r>
            <a:r>
              <a:rPr lang="ru-RU" sz="2800" dirty="0"/>
              <a:t>современной системе образования остро встают </a:t>
            </a:r>
            <a:r>
              <a:rPr lang="ru-RU" sz="2800" dirty="0" smtClean="0"/>
              <a:t>задачи профилактики и управления асоциальными состояниями участников образовательного процесса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0" dirty="0" smtClean="0"/>
              <a:t>Участники образовательного процесса</a:t>
            </a:r>
            <a:endParaRPr lang="ru-RU" sz="2000" b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ru-RU" sz="2000" b="0" dirty="0" smtClean="0"/>
              <a:t>Задачи управления  </a:t>
            </a:r>
            <a:endParaRPr lang="ru-RU" sz="2000" b="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одержимое 3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400" i="1" dirty="0" smtClean="0"/>
              <a:t>Ключевые слова:</a:t>
            </a:r>
            <a:r>
              <a:rPr lang="ru-RU" sz="2400" dirty="0" smtClean="0"/>
              <a:t> психологическое управление, участники образовательного процесса, </a:t>
            </a:r>
            <a:r>
              <a:rPr lang="ru-RU" sz="2900" b="1" dirty="0" smtClean="0"/>
              <a:t>асоциальное поведение</a:t>
            </a:r>
            <a:r>
              <a:rPr lang="ru-RU" sz="2400" dirty="0" smtClean="0"/>
              <a:t>, </a:t>
            </a:r>
            <a:r>
              <a:rPr lang="ru-RU" sz="2900" b="1" dirty="0" smtClean="0"/>
              <a:t>асоциальные состояния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 dirty="0"/>
              <a:t>Асоциальное поведение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ru-RU" dirty="0"/>
              <a:t>в психологии рассматривается как отклоняющееся поведение, которое включает в себя систему поступков или отдельные поступки, противоречащие принятым в обществе правовым или нравственным нормам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i="1" dirty="0"/>
              <a:t>Асоциальные состояния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ru-RU" dirty="0"/>
              <a:t>есть устойчивые состояния </a:t>
            </a:r>
            <a:r>
              <a:rPr lang="ru-RU" dirty="0" smtClean="0"/>
              <a:t>личности</a:t>
            </a:r>
            <a:r>
              <a:rPr lang="ru-RU" dirty="0"/>
              <a:t>, отклоняющиеся от наиболее важных социальных норм, причиняющие реальный ущерб обществу или самой личности, а также сопровождающиеся ее социальной дезадаптацией.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Типы отклоняющегося поведения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</TotalTime>
  <Words>1704</Words>
  <Application>Microsoft Office PowerPoint</Application>
  <PresentationFormat>Экран (4:3)</PresentationFormat>
  <Paragraphs>228</Paragraphs>
  <Slides>38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       Областное государственное бюджетное образовательное учреждение для детей, нуждающихся в психолого-педагогической и медико-социальной помощи, областной центр диагностики и консультирования «Развитие»           </vt:lpstr>
      <vt:lpstr>  ПСИХОЛОГИЧЕСКОЕ УПРАВЛЕНИЕ  РАЗЛИЧНЫМИ АСОЦИАЛЬНЫМИ СОСТОЯНИЯМИ ВСЕХ УЧАСТНИКОВ ОБРАЗОВАТЕЛЬНОГО ПРОЦЕССА. </vt:lpstr>
      <vt:lpstr> Ключевые слова: психологическое управление, участники образовательного процесса, асоциальное поведение, асоциальные состояния. </vt:lpstr>
      <vt:lpstr>Социальные методы осуществляют управление отношениями в группах и между группами</vt:lpstr>
      <vt:lpstr>Психологические методы осуществляют управление поведением индивида и межличностными отношениями в группе</vt:lpstr>
      <vt:lpstr> Ключевые слова: психологическое управление,  участники образовательного процесса, асоциальное поведение, асоциальные состояния. </vt:lpstr>
      <vt:lpstr>В современной системе образования остро встают задачи профилактики и управления асоциальными состояниями участников образовательного процесса</vt:lpstr>
      <vt:lpstr>Ключевые слова: психологическое управление, участники образовательного процесса, асоциальное поведение, асоциальные состояния.</vt:lpstr>
      <vt:lpstr>Типы отклоняющегося поведения</vt:lpstr>
      <vt:lpstr>Смешение и размытие границ типов отклоняющегося поведения</vt:lpstr>
      <vt:lpstr>Поведенческие девиации</vt:lpstr>
      <vt:lpstr>Единая шкала деструктивности с двумя противоположными направлениями</vt:lpstr>
      <vt:lpstr>Классификация поведенческих отклонений по Е. В. Змановской</vt:lpstr>
      <vt:lpstr>Факторы, обусловливающие генезис асоциального поведения:</vt:lpstr>
      <vt:lpstr>Три основных фактора асоциального поведения детей:</vt:lpstr>
      <vt:lpstr>Причины, вызывающие семейное неблагополучие:</vt:lpstr>
      <vt:lpstr>Наиболее тяжелые формы асоциального поведения детей:</vt:lpstr>
      <vt:lpstr>  Асоциальные состояния учащихся, связанные с включением в систему взаимодействия участников образовательного процесса детей с ОВЗ: </vt:lpstr>
      <vt:lpstr>Особенности психологических угроз:</vt:lpstr>
      <vt:lpstr>Причины асоциального поведения обучающихся, связанные с образовательным процессом и личностью педагога</vt:lpstr>
      <vt:lpstr>Асоциальные состояния педагогов, связанные с включением в систему взаимодействия участников образовательного процесса детей с ОВЗ: </vt:lpstr>
      <vt:lpstr>  Выделяют ряд поддерживающих условий асоциального поведения (психосоциальных стрессоров) семьи:  </vt:lpstr>
      <vt:lpstr>Асоциальные состояния родителей, связанные с включением в систему взаимодействия участников образовательного процесса детей с ОВЗ:</vt:lpstr>
      <vt:lpstr>Психологическое управление асоциальными состояниями участников образовательного процесса </vt:lpstr>
      <vt:lpstr>  В рамках психологического управления асоциальными состояниями участников образовательного процесса специалисты могут: </vt:lpstr>
      <vt:lpstr>Стадии асоциального поведения ребенка:</vt:lpstr>
      <vt:lpstr>Систематическая работа с родителями:</vt:lpstr>
      <vt:lpstr>Работа с родителями, связанная с профилактикой асоциальных состояний, вызванных включением в систему взаимодействия участников образовательного процесса детей с ОВЗ:</vt:lpstr>
      <vt:lpstr>  Слободяник Н. П., Коррекционно-развивающая программа для детей младшего школьного возраста «Я учусь владеть собой» </vt:lpstr>
      <vt:lpstr>Тренинг «Психологическая поддержка подростков с отклонениями в поведении» </vt:lpstr>
      <vt:lpstr>Социально-психологический тренинг «Конфликты и методы их преодоления»  Е. Осиповой, Е. Чуменко</vt:lpstr>
      <vt:lpstr>Майорова Н.П., Чепурных Е.Е., Шурухт С.М. Обучение жизненно важным навыкам. Программа профилактики асоциального поведения  для подростков 7-9 кл. и их родителей.</vt:lpstr>
      <vt:lpstr>Сизанов А.Н., Хриптович В.А. Модульный курс профилактики курения. Школа без табака. (5-11 кл., ПТУ) Модульный курс рассчитан на учащихся 5-11 классов, ПТУ. Модульный курс предназначен для классных руководителей, педагогов-психологов, социальных педагогов, валеологов.</vt:lpstr>
      <vt:lpstr>Ахметова И., Иванова Т., Иоффе А. и др. </vt:lpstr>
      <vt:lpstr>И. Финько, С. Кривцова</vt:lpstr>
      <vt:lpstr>Работа с педагогами, связанная с профилактикой асоциальных состояний, вызванных включением в систему взаимодействия участников образовательного процесса детей с ОВЗ:</vt:lpstr>
      <vt:lpstr>Слайд 37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Областное государственное бюджетное образовательное учреждение для детей, нуждающихся в психолого-педагогической и медико-социальной помощи, областной центр диагностики и консультирования «Развитие»</dc:title>
  <dc:creator>Admin</dc:creator>
  <cp:lastModifiedBy>Admin</cp:lastModifiedBy>
  <cp:revision>97</cp:revision>
  <dcterms:created xsi:type="dcterms:W3CDTF">2013-04-16T06:54:11Z</dcterms:created>
  <dcterms:modified xsi:type="dcterms:W3CDTF">2013-04-18T17:32:11Z</dcterms:modified>
</cp:coreProperties>
</file>