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9CDDFC-5F43-41E2-9FFC-ACF0B007F020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E3F78F-E387-491E-9595-14F7A9BFB7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РОДСТВЕННЫЕ СЛОВА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437112"/>
            <a:ext cx="6400800" cy="1752600"/>
          </a:xfrm>
        </p:spPr>
        <p:txBody>
          <a:bodyPr/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25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 по порядку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1628800"/>
            <a:ext cx="7924800" cy="4114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49936"/>
            <a:ext cx="47625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156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1872208" cy="432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60032" y="1484784"/>
            <a:ext cx="36724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носик</a:t>
            </a:r>
          </a:p>
          <a:p>
            <a:r>
              <a:rPr lang="ru-RU" sz="3200" b="1" dirty="0" smtClean="0"/>
              <a:t>снежок</a:t>
            </a:r>
          </a:p>
          <a:p>
            <a:r>
              <a:rPr lang="ru-RU" sz="3200" b="1" dirty="0" smtClean="0"/>
              <a:t>нежность</a:t>
            </a:r>
          </a:p>
          <a:p>
            <a:r>
              <a:rPr lang="ru-RU" sz="3200" b="1" dirty="0" smtClean="0"/>
              <a:t>норка</a:t>
            </a:r>
          </a:p>
          <a:p>
            <a:r>
              <a:rPr lang="ru-RU" sz="3200" b="1" dirty="0" smtClean="0"/>
              <a:t>носки</a:t>
            </a:r>
          </a:p>
          <a:p>
            <a:r>
              <a:rPr lang="ru-RU" sz="3200" b="1" dirty="0" smtClean="0"/>
              <a:t>носить</a:t>
            </a:r>
          </a:p>
          <a:p>
            <a:r>
              <a:rPr lang="ru-RU" sz="3200" b="1" dirty="0" smtClean="0"/>
              <a:t>снежный</a:t>
            </a:r>
          </a:p>
          <a:p>
            <a:r>
              <a:rPr lang="ru-RU" sz="3200" b="1" dirty="0" smtClean="0"/>
              <a:t>снегоход</a:t>
            </a:r>
          </a:p>
          <a:p>
            <a:r>
              <a:rPr lang="ru-RU" sz="3200" b="1" dirty="0" smtClean="0"/>
              <a:t>сильный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40476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Определите </a:t>
            </a:r>
            <a:r>
              <a:rPr lang="ru-RU" sz="2800" dirty="0">
                <a:solidFill>
                  <a:srgbClr val="002060"/>
                </a:solidFill>
              </a:rPr>
              <a:t>лишнее слово в каждом ряду, зачеркните его. Выделите в оставшихся словах корень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924800" cy="41148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Борьба</a:t>
            </a:r>
            <a:r>
              <a:rPr lang="ru-RU" sz="3600" dirty="0"/>
              <a:t>, борец, бороться, воевать</a:t>
            </a:r>
          </a:p>
          <a:p>
            <a:r>
              <a:rPr lang="ru-RU" sz="3600" dirty="0" smtClean="0"/>
              <a:t>Вражда</a:t>
            </a:r>
            <a:r>
              <a:rPr lang="ru-RU" sz="3600" dirty="0"/>
              <a:t>, враг, противник, вражеский</a:t>
            </a:r>
          </a:p>
          <a:p>
            <a:r>
              <a:rPr lang="ru-RU" sz="3600" dirty="0" smtClean="0"/>
              <a:t>Смешной</a:t>
            </a:r>
            <a:r>
              <a:rPr lang="ru-RU" sz="3600" dirty="0"/>
              <a:t>, смех, смешать, смешить</a:t>
            </a:r>
          </a:p>
          <a:p>
            <a:r>
              <a:rPr lang="ru-RU" sz="3600" dirty="0" smtClean="0"/>
              <a:t>Ветер</a:t>
            </a:r>
            <a:r>
              <a:rPr lang="ru-RU" sz="3600" dirty="0"/>
              <a:t>, вихрь, ветерок, безветрие</a:t>
            </a:r>
          </a:p>
          <a:p>
            <a:r>
              <a:rPr lang="ru-RU" sz="3600" dirty="0" smtClean="0"/>
              <a:t>Сосна</a:t>
            </a:r>
            <a:r>
              <a:rPr lang="ru-RU" sz="3600" dirty="0"/>
              <a:t>, дерево, деревцо, деревянный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4572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Найдите и запишите родственные слова группами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224" y="1571612"/>
            <a:ext cx="6215106" cy="368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85184"/>
            <a:ext cx="10668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092365"/>
            <a:ext cx="96202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8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Снег</a:t>
            </a:r>
            <a:r>
              <a:rPr lang="ru-RU" sz="4000" b="1" dirty="0"/>
              <a:t>, снеговик, снежинки, снежная (баба), снегоход, подснежник, снежок.</a:t>
            </a:r>
          </a:p>
          <a:p>
            <a:r>
              <a:rPr lang="ru-RU" sz="4000" b="1" dirty="0" smtClean="0"/>
              <a:t>Кошка</a:t>
            </a:r>
            <a:r>
              <a:rPr lang="ru-RU" sz="4000" b="1" dirty="0"/>
              <a:t>, котёнок, кот, котята, кошачий</a:t>
            </a:r>
          </a:p>
          <a:p>
            <a:r>
              <a:rPr lang="ru-RU" sz="4000" b="1" dirty="0" smtClean="0"/>
              <a:t>Зима</a:t>
            </a:r>
            <a:r>
              <a:rPr lang="ru-RU" sz="4000" b="1" dirty="0"/>
              <a:t>, зимний, зимушка, зимовать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25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Составь слова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0"/>
            <a:ext cx="2954288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b="1" dirty="0" smtClean="0"/>
              <a:t>БОЛЬ</a:t>
            </a:r>
          </a:p>
          <a:p>
            <a:pPr marL="0" indent="0">
              <a:buNone/>
            </a:pPr>
            <a:endParaRPr lang="ru-RU" sz="7200" b="1" dirty="0" smtClean="0"/>
          </a:p>
          <a:p>
            <a:pPr marL="0" indent="0">
              <a:buNone/>
            </a:pPr>
            <a:r>
              <a:rPr lang="ru-RU" sz="7200" b="1" dirty="0" smtClean="0"/>
              <a:t>ЕЗД</a:t>
            </a:r>
            <a:endParaRPr lang="ru-RU" sz="7200" b="1" dirty="0"/>
          </a:p>
        </p:txBody>
      </p:sp>
      <p:sp>
        <p:nvSpPr>
          <p:cNvPr id="4" name="Арка 3"/>
          <p:cNvSpPr/>
          <p:nvPr/>
        </p:nvSpPr>
        <p:spPr>
          <a:xfrm>
            <a:off x="179512" y="1484784"/>
            <a:ext cx="3059832" cy="1080120"/>
          </a:xfrm>
          <a:prstGeom prst="blockArc">
            <a:avLst>
              <a:gd name="adj1" fmla="val 10800000"/>
              <a:gd name="adj2" fmla="val 21323671"/>
              <a:gd name="adj3" fmla="val 1604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3929066"/>
            <a:ext cx="2186690" cy="39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06728" y="1484784"/>
            <a:ext cx="55857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заболеть, переболеть, болеть, боль, больно, больной, болячка, заболевание, больничный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07707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/>
              <a:t>переезд, выезд, заезд, ездить, ездок, ездовой, поездка.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69339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Подбери родственные слова по схеме.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200" b="1" dirty="0">
                <a:solidFill>
                  <a:srgbClr val="00B0F0"/>
                </a:solidFill>
              </a:rPr>
              <a:t>Образец: синий — синеть — синева.</a:t>
            </a:r>
          </a:p>
          <a:p>
            <a:pPr marL="0" indent="0">
              <a:buNone/>
            </a:pPr>
            <a:r>
              <a:rPr lang="ru-RU" sz="4700" b="1" dirty="0"/>
              <a:t>голубой — </a:t>
            </a:r>
            <a:r>
              <a:rPr lang="ru-RU" sz="4700" b="1" dirty="0" smtClean="0"/>
              <a:t>...</a:t>
            </a:r>
          </a:p>
          <a:p>
            <a:pPr marL="0" indent="0">
              <a:buNone/>
            </a:pPr>
            <a:r>
              <a:rPr lang="ru-RU" sz="4700" b="1" dirty="0" smtClean="0"/>
              <a:t> белый </a:t>
            </a:r>
            <a:r>
              <a:rPr lang="ru-RU" sz="4700" b="1" dirty="0"/>
              <a:t>— ... </a:t>
            </a:r>
            <a:endParaRPr lang="ru-RU" sz="4700" b="1" dirty="0" smtClean="0"/>
          </a:p>
          <a:p>
            <a:pPr marL="0" indent="0">
              <a:buNone/>
            </a:pPr>
            <a:r>
              <a:rPr lang="ru-RU" sz="4700" b="1" dirty="0" smtClean="0"/>
              <a:t>чёрный </a:t>
            </a:r>
            <a:r>
              <a:rPr lang="ru-RU" sz="4700" b="1" dirty="0"/>
              <a:t>--- </a:t>
            </a:r>
            <a:endParaRPr lang="ru-RU" sz="4700" b="1" dirty="0" smtClean="0"/>
          </a:p>
          <a:p>
            <a:pPr marL="0" indent="0">
              <a:buNone/>
            </a:pPr>
            <a:r>
              <a:rPr lang="ru-RU" sz="4700" b="1" dirty="0" smtClean="0"/>
              <a:t>красный —</a:t>
            </a:r>
          </a:p>
          <a:p>
            <a:pPr marL="0" indent="0">
              <a:buNone/>
            </a:pPr>
            <a:r>
              <a:rPr lang="ru-RU" sz="4700" b="1" dirty="0" smtClean="0"/>
              <a:t>зелёный </a:t>
            </a:r>
            <a:r>
              <a:rPr lang="ru-RU" sz="4700" b="1" dirty="0"/>
              <a:t>— </a:t>
            </a:r>
            <a:endParaRPr lang="ru-RU" sz="21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950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Зима.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52736"/>
            <a:ext cx="7462862" cy="437652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Наступила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зима. Выпал белый пушистый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……. Деревья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укрылись ……… шапками. Дома стоят ………………… после ……………. Вот во двор вышли дети. Они будут играть в …… и строить ………… бабу. Школьники приготовили для малышей ………… крепость. Родители помогли построить …………… горку.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А вот во дворе появилась …………………… машина. Она медленно убирает пушистый белый ………. Рядом стоит грузовик. Он вывезет лишний …… за город.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57214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Слова для справок</a:t>
            </a:r>
            <a:r>
              <a:rPr lang="ru-RU" dirty="0"/>
              <a:t>: снег, снежный заснеженный, снегопад, снежки, снегоуборочный</a:t>
            </a:r>
          </a:p>
        </p:txBody>
      </p:sp>
    </p:spTree>
    <p:extLst>
      <p:ext uri="{BB962C8B-B14F-4D97-AF65-F5344CB8AC3E}">
        <p14:creationId xmlns:p14="http://schemas.microsoft.com/office/powerpoint/2010/main" xmlns="" val="14173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253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Тема: РОДСТВЕННЫЕ СЛОВА</vt:lpstr>
      <vt:lpstr>Назови по порядку</vt:lpstr>
      <vt:lpstr>Слайд 3</vt:lpstr>
      <vt:lpstr>Определите лишнее слово в каждом ряду, зачеркните его. Выделите в оставшихся словах корень</vt:lpstr>
      <vt:lpstr>Найдите и запишите родственные слова группами</vt:lpstr>
      <vt:lpstr>Слайд 6</vt:lpstr>
      <vt:lpstr>Составь слова</vt:lpstr>
      <vt:lpstr>Подбери родственные слова по схеме.</vt:lpstr>
      <vt:lpstr>Зима.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РОДСТВЕННЫЕ СЛОВА</dc:title>
  <dc:creator>papanja</dc:creator>
  <cp:lastModifiedBy>Admin</cp:lastModifiedBy>
  <cp:revision>9</cp:revision>
  <dcterms:created xsi:type="dcterms:W3CDTF">2011-09-18T06:17:06Z</dcterms:created>
  <dcterms:modified xsi:type="dcterms:W3CDTF">2021-12-05T14:55:57Z</dcterms:modified>
</cp:coreProperties>
</file>