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0" r:id="rId4"/>
    <p:sldId id="262" r:id="rId5"/>
    <p:sldId id="267" r:id="rId6"/>
    <p:sldId id="268" r:id="rId7"/>
    <p:sldId id="265" r:id="rId8"/>
    <p:sldId id="263" r:id="rId9"/>
    <p:sldId id="270" r:id="rId10"/>
    <p:sldId id="271" r:id="rId11"/>
    <p:sldId id="264" r:id="rId12"/>
    <p:sldId id="27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7"/>
    <p:restoredTop sz="94555"/>
  </p:normalViewPr>
  <p:slideViewPr>
    <p:cSldViewPr snapToGrid="0" snapToObjects="1">
      <p:cViewPr varScale="1">
        <p:scale>
          <a:sx n="89" d="100"/>
          <a:sy n="89" d="100"/>
        </p:scale>
        <p:origin x="8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C79D6-9D3C-E540-BEE6-E7E02CE8D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2D9253-BACD-A340-89AD-7EEED2F8B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12FD9F-2B4D-4F42-AE20-0270DCC3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582B57-02E3-CF42-96C6-940AE9BA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D18262-C84F-624F-907D-2402DCCF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86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0AF66-16A1-EF4D-925A-4448D4AD2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E98E7FF-6F0C-0C4F-A9E3-E498AF58B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D278-8EE8-584F-B687-9262765C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D8A1E6-C197-C847-BCB3-6C0FF0919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3F82E1-242B-3341-B3C8-76C59F30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5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4745D20-A078-FC4A-AC09-BEC3FA933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A3FF36-6A13-DA4F-B23A-2717E8B54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15D258-B4B4-9448-97E7-F013D107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32E9F8-1A8E-2549-ABA1-54EB4D329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FC25B3-9B42-1141-934F-7F65CE5A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670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52254C-150F-1C47-BCDF-EFCC46809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3C9267-20A1-2D41-BD85-7DEDD6575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2F2C97-7FFB-5D44-85B4-81F104C97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4FD464-6814-F943-A65F-EBAF562A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8BCF63-6BCD-4145-8BFE-4424DC51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34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9A35C8-F2F1-4E40-A0F4-CBBA4CF2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CB3345-AEF3-C54F-A219-63430E3EE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FABFB3-26A6-BA44-AF25-0FF43C23A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5D6DF1-8E85-8243-A41C-3F011789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5E42C5-E6BE-E74D-B787-75205774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27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A3736F-1895-6740-9441-0C2893B2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ACCB29-958F-364F-BB36-84FE0C50F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888100-E947-5942-B89D-E9282559F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4BE560-5D27-0548-BFB6-99FBC928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D05211-747C-E047-811F-D302FCE8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51F871-8565-DE48-97C4-BCDE26C3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08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9A3E4-AC5F-DD4A-B744-1D5025A4F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D996E7-ACF0-B546-B795-C3F852DAE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C6A0CB-65D8-A34B-814D-FCFD29033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1E86614-4C72-D343-874F-E1E3B8201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5D3BDF7-9971-1948-AA3A-2EA23C26E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13A088-2EA5-5F40-B95A-B0CD2D8FE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CFF3F36-53A5-5E42-B786-42F57847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6F0F980-5247-3A47-83BF-EEA70B45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04370-9CFC-8941-87A9-3D763811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FB3FC2C-89DB-E640-AB0D-78CDA883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4DAD6E7-7A46-0F4B-A3A9-0BBDFB2C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157E05-0AD1-2B49-99A1-DE6E143B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96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25FA2F-9F9D-CD4F-8F52-10E845274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BF633A-1245-DF4D-804C-05590C7D5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160EE5-711D-1C4B-85FA-C3ACF3AD8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72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F06F73-45EC-4942-A245-22BEC50FC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EDEA91-5EF3-0640-BBAA-F211B0738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B64C75-806A-D249-ACB2-5736DE0D2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68DBC7-9B8B-C243-A894-142FB7B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D8BFA7-AE19-E748-A791-C03B86325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1DDA7E-4F8B-8241-9FDF-3D0616EC5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27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0664A-D8CE-634B-8BC9-ADFACC6D9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16B6DD9-52A1-704F-8686-15584BF70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0A7065-9B88-064D-A3B9-5A5BFEB5D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91A0DF-C4DA-8844-9E01-51D47851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5D637D-8BDD-EF4D-8B1D-A1CF75F97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B00E1E-7CFF-4F44-861C-B9B72181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7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0AF8C8-B300-6947-8D86-9BC2BC7CF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E6FCED-E7B5-8C4B-97D8-AABBF371F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129D8E-A456-EA47-992E-F7C294067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D68DC-FB71-B34A-B047-84745752DED3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377E84-833F-F645-AECF-A84F80F6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D03685-A6FD-6442-B222-E35067908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B919A-F0B1-EB45-A66E-ED8406C0F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8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E404AB-EC92-BE40-AEC0-51D3210A31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2 класс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F13F90-67E5-3C4A-B23B-2B475CB17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7956" y="3509963"/>
            <a:ext cx="2520043" cy="1747837"/>
          </a:xfrm>
        </p:spPr>
        <p:txBody>
          <a:bodyPr/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1656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1E3427-B04F-3745-9ED8-E6DA90FCF5A0}"/>
              </a:ext>
            </a:extLst>
          </p:cNvPr>
          <p:cNvSpPr/>
          <p:nvPr/>
        </p:nvSpPr>
        <p:spPr>
          <a:xfrm>
            <a:off x="1485900" y="767443"/>
            <a:ext cx="943791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Развивай быстроту реакции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можно быстрее найди в каждом ряду по три числа, дающие в сумме то число, которое стоит в конце ряда.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pPr lvl="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6    20     10      7      8       5     				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      4       6       5      1       2	    7              		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8       4       1       3      7       6         5              		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12     14     7       8       9      6         5       13            	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21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10      7      9      15     14     13       20     17             	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6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6AE9E6F-010E-F046-806A-8F888F949C24}"/>
              </a:ext>
            </a:extLst>
          </p:cNvPr>
          <p:cNvSpPr/>
          <p:nvPr/>
        </p:nvSpPr>
        <p:spPr>
          <a:xfrm>
            <a:off x="718457" y="783771"/>
            <a:ext cx="1071154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Составь пару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Подбери имя существительное к имени прилагательному.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</a:p>
          <a:p>
            <a:pPr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апельсиновый _______			настольная _________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пчелиный ___________		чайная _____________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телефонный _________		отбойный __________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342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5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E5DB8A-95E1-1B4D-A33D-25F1A7C0A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71450"/>
            <a:ext cx="117475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88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07D59E5-3581-1444-BE4A-98D02FACF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823912"/>
            <a:ext cx="10871200" cy="57531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1A9498-A6A3-9C4C-9241-42175AE8E1AC}"/>
              </a:ext>
            </a:extLst>
          </p:cNvPr>
          <p:cNvSpPr txBox="1"/>
          <p:nvPr/>
        </p:nvSpPr>
        <p:spPr>
          <a:xfrm>
            <a:off x="3471863" y="342899"/>
            <a:ext cx="5557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Найди отличия</a:t>
            </a:r>
          </a:p>
        </p:txBody>
      </p:sp>
    </p:spTree>
    <p:extLst>
      <p:ext uri="{BB962C8B-B14F-4D97-AF65-F5344CB8AC3E}">
        <p14:creationId xmlns:p14="http://schemas.microsoft.com/office/powerpoint/2010/main" val="365990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F6EAD0F-EEEC-524E-B90E-06BFA9CF8B8D}"/>
              </a:ext>
            </a:extLst>
          </p:cNvPr>
          <p:cNvSpPr/>
          <p:nvPr/>
        </p:nvSpPr>
        <p:spPr>
          <a:xfrm>
            <a:off x="244929" y="408215"/>
            <a:ext cx="112993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Найди лишнее слово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1DC6BA2-3748-6D4B-939D-BA1588722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899" y="1589201"/>
            <a:ext cx="7347857" cy="355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90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BAA3221C-BE6A-A54F-8CEB-9D709BD90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57" y="324925"/>
            <a:ext cx="1167492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9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8700" algn="l"/>
              </a:tabLst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Проведи аналогию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8700" algn="l"/>
              </a:tabLst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Первые два слова находятся в определённой связи (подумай, почему они связаны). Между третьим и одним из предложенных четырёх слов существуют такие же отношения. Необходимо найти четвёртое слово.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38751">
            <a:extLst>
              <a:ext uri="{FF2B5EF4-FFF2-40B4-BE49-F238E27FC236}">
                <a16:creationId xmlns:a16="http://schemas.microsoft.com/office/drawing/2014/main" id="{3F561E71-380B-D140-B6FA-980A2B547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019" y="424181"/>
            <a:ext cx="57736" cy="5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30E8D1F-D5C5-DA4F-BDBD-083F8FD17EF4}"/>
              </a:ext>
            </a:extLst>
          </p:cNvPr>
          <p:cNvSpPr/>
          <p:nvPr/>
        </p:nvSpPr>
        <p:spPr>
          <a:xfrm>
            <a:off x="914400" y="1485900"/>
            <a:ext cx="9046029" cy="3857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9080" indent="5715">
              <a:spcAft>
                <a:spcPts val="124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9080" indent="5715">
              <a:spcAft>
                <a:spcPts val="124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Варежка -  рука 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 ботинок -  рука, нога, дерево, человек.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9080" indent="5715">
              <a:spcAft>
                <a:spcPts val="1595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Ворона -  чёрная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малина -  красная, фрукты, письмо, добрая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9080" indent="5715">
              <a:spcAft>
                <a:spcPts val="1595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Дешёвый - дорогой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день -  вечер, луна, ночь, чёрный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">
              <a:spcAft>
                <a:spcPts val="1595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Трава -  зелёная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снег -  красный, белый, чистый, искристый.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">
              <a:spcAft>
                <a:spcPts val="2045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Собака - шерсть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гусь -  крыло, перья, клюв, голова.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415" indent="5715">
              <a:spcAft>
                <a:spcPts val="342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Стул - дерево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пальто - человек, мягкое, материал, нить.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60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3F778B-E88E-804B-9508-671E3AC3D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0" y="31750"/>
            <a:ext cx="8496300" cy="679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1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5CA971-0A7E-3844-AEAE-B1F6B404C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50" y="412750"/>
            <a:ext cx="10756900" cy="603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029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3229B1F-3669-B047-8BBE-2824375D5B4A}"/>
              </a:ext>
            </a:extLst>
          </p:cNvPr>
          <p:cNvSpPr/>
          <p:nvPr/>
        </p:nvSpPr>
        <p:spPr>
          <a:xfrm>
            <a:off x="571500" y="408215"/>
            <a:ext cx="112340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Составь новые слова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Составь слова из последних слогов слов каждой строчки в порядке их следования.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endParaRPr lang="ru-RU" sz="2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Например: пади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шах,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шахта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Облака, кора, отмель - ___________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Сало, ступа, вата - ________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Купи, перо, снежок - _________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Веточка, море, оперетта - _________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Пальма, орлы, ерши - _________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Драма, грабли, машина - 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Муза, поезда, удача - 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Много, чучело, носок - 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06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BF725D9-3293-F546-AF82-3006733D8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50" y="438150"/>
            <a:ext cx="10756900" cy="598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5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B2B002-52C6-764D-B225-E13F8787C03C}"/>
              </a:ext>
            </a:extLst>
          </p:cNvPr>
          <p:cNvSpPr/>
          <p:nvPr/>
        </p:nvSpPr>
        <p:spPr>
          <a:xfrm>
            <a:off x="2090057" y="440872"/>
            <a:ext cx="886641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Вставь по аналогии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Подумай, как связаны слова в первой паре и подбери подходящее по смыслу слово вместо пропуска.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Медведь – лес, верблюд - ________.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– одежда, конфета - 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Глаз – слепой, нога - 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Лето – дождь, зима - 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  <a:tabLst>
                <a:tab pos="22987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Температура – градусник, вес - 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4307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385</Words>
  <Application>Microsoft Macintosh PowerPoint</Application>
  <PresentationFormat>Широкоэкранный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2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класс</dc:title>
  <dc:creator>user2017</dc:creator>
  <cp:lastModifiedBy>user2017</cp:lastModifiedBy>
  <cp:revision>5</cp:revision>
  <dcterms:created xsi:type="dcterms:W3CDTF">2021-08-21T17:58:22Z</dcterms:created>
  <dcterms:modified xsi:type="dcterms:W3CDTF">2022-02-14T10:29:58Z</dcterms:modified>
</cp:coreProperties>
</file>