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86" r:id="rId3"/>
    <p:sldId id="297" r:id="rId4"/>
    <p:sldId id="295" r:id="rId5"/>
    <p:sldId id="284" r:id="rId6"/>
    <p:sldId id="274" r:id="rId7"/>
    <p:sldId id="288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72" r:id="rId17"/>
  </p:sldIdLst>
  <p:sldSz cx="9144000" cy="6858000" type="screen4x3"/>
  <p:notesSz cx="6858000" cy="9144000"/>
  <p:embeddedFontLst>
    <p:embeddedFont>
      <p:font typeface="Georgia" pitchFamily="18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Matilda" charset="0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7F2"/>
    <a:srgbClr val="A95007"/>
    <a:srgbClr val="C75F09"/>
    <a:srgbClr val="002B82"/>
    <a:srgbClr val="C85F08"/>
    <a:srgbClr val="2E6EBC"/>
    <a:srgbClr val="DF3C0F"/>
    <a:srgbClr val="6CA62C"/>
    <a:srgbClr val="E4931C"/>
    <a:srgbClr val="FFE8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4526/66124276.2c/0_65b30_789d6871_orig" TargetMode="External"/><Relationship Id="rId13" Type="http://schemas.openxmlformats.org/officeDocument/2006/relationships/hyperlink" Target="http://freelance.ru/img/portfolio/pics/00/21/01/2163034.jpg" TargetMode="External"/><Relationship Id="rId18" Type="http://schemas.openxmlformats.org/officeDocument/2006/relationships/hyperlink" Target="https://i2.wp.com/mshishova.ru/wp-content/uploads/2015/06/zagadki_lesnye_zhivotnye10.jpg" TargetMode="External"/><Relationship Id="rId3" Type="http://schemas.openxmlformats.org/officeDocument/2006/relationships/hyperlink" Target="https://img-fotki.yandex.ru/get/4138/139440740.5f/0_98061_48c42d23_orig" TargetMode="External"/><Relationship Id="rId21" Type="http://schemas.openxmlformats.org/officeDocument/2006/relationships/hyperlink" Target="http://www.playcast.ru/uploads/2017/10/05/23589308.png" TargetMode="External"/><Relationship Id="rId7" Type="http://schemas.openxmlformats.org/officeDocument/2006/relationships/hyperlink" Target="https://img-fotki.yandex.ru/get/15524/66124276.2ed/0_c516b_e5890d50_orig" TargetMode="External"/><Relationship Id="rId12" Type="http://schemas.openxmlformats.org/officeDocument/2006/relationships/hyperlink" Target="http://cs403822.vk.me/v403822527/13da/2AlnBq2PSVM.jpg" TargetMode="External"/><Relationship Id="rId17" Type="http://schemas.openxmlformats.org/officeDocument/2006/relationships/hyperlink" Target="https://ds04.infourok.ru/uploads/ex/02ce/0003371d-13329846/hello_html_1f4a3de5.png" TargetMode="External"/><Relationship Id="rId2" Type="http://schemas.openxmlformats.org/officeDocument/2006/relationships/hyperlink" Target="http://elenaranko.ucoz.ru/" TargetMode="External"/><Relationship Id="rId16" Type="http://schemas.openxmlformats.org/officeDocument/2006/relationships/hyperlink" Target="http://img1.liveinternet.ru/images/attach/c/7/96/164/96164625_large_484288_original.jpg" TargetMode="External"/><Relationship Id="rId20" Type="http://schemas.openxmlformats.org/officeDocument/2006/relationships/hyperlink" Target="https://st.depositphotos.com/1001009/3111/i/950/depositphotos_31116877-stock-photo-long-haired-goat-with-b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.cdn4.123rf.com/168nwm/barbaliss/barbaliss1204/barbaliss120400025/13417266-yellow-butterfly-isolated-on-white-background-vector-illustration.jpg" TargetMode="External"/><Relationship Id="rId11" Type="http://schemas.openxmlformats.org/officeDocument/2006/relationships/hyperlink" Target="http://ravertikal.ru/wp-content/uploads/2015/10/1439976194-785252-300x228.png" TargetMode="External"/><Relationship Id="rId5" Type="http://schemas.openxmlformats.org/officeDocument/2006/relationships/hyperlink" Target="http://s4.pic4you.ru/y2014/06-16/12216/4451174.png" TargetMode="External"/><Relationship Id="rId15" Type="http://schemas.openxmlformats.org/officeDocument/2006/relationships/hyperlink" Target="http://cliparts.co/cliparts/8TG/Ke9/8TGKe9GTa.jpg" TargetMode="External"/><Relationship Id="rId10" Type="http://schemas.openxmlformats.org/officeDocument/2006/relationships/hyperlink" Target="http://s44.radikal.ru/i103/1109/10/506a30838766.png" TargetMode="External"/><Relationship Id="rId19" Type="http://schemas.openxmlformats.org/officeDocument/2006/relationships/hyperlink" Target="http://www.berl.ru/file/0001/600/0611.jpg" TargetMode="External"/><Relationship Id="rId4" Type="http://schemas.openxmlformats.org/officeDocument/2006/relationships/hyperlink" Target="http://openclipart.org/image/2400px/svg_to_png/177972/1368310520.png" TargetMode="External"/><Relationship Id="rId9" Type="http://schemas.openxmlformats.org/officeDocument/2006/relationships/hyperlink" Target="https://img-fotki.yandex.ru/get/6617/66124276.ef/0_89c5b_cad8a2c3_orig" TargetMode="External"/><Relationship Id="rId14" Type="http://schemas.openxmlformats.org/officeDocument/2006/relationships/hyperlink" Target="http://kartravel.ru/wp-content/uploads/2013/01/kar-ptichka7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977172"/>
            <a:ext cx="7200800" cy="504056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endParaRPr lang="ru-RU" sz="1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700808"/>
            <a:ext cx="7200800" cy="3528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600" b="1" i="1" dirty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Звуки </a:t>
            </a:r>
            <a:r>
              <a:rPr lang="ru-RU" sz="6600" b="1" i="1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[</a:t>
            </a:r>
            <a:r>
              <a:rPr lang="ru-RU" sz="6600" b="1" i="1" dirty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б</a:t>
            </a:r>
            <a:r>
              <a:rPr lang="ru-RU" sz="6600" b="1" i="1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]-[</a:t>
            </a:r>
            <a:r>
              <a:rPr lang="ru-RU" sz="6600" b="1" i="1" dirty="0" err="1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б</a:t>
            </a:r>
            <a:r>
              <a:rPr lang="ru-RU" sz="6600" b="1" i="1" baseline="30000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,</a:t>
            </a:r>
            <a:r>
              <a:rPr lang="ru-RU" sz="6600" b="1" i="1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].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400" b="1" i="1" dirty="0" smtClean="0">
                <a:ln w="9525">
                  <a:noFill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Звонкий согласный.</a:t>
            </a:r>
            <a:r>
              <a:rPr lang="ru-RU" sz="5400" b="1" i="1" dirty="0" smtClean="0">
                <a:ln w="9525">
                  <a:noFill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  <a:endParaRPr lang="ru-RU" sz="5400" b="1" i="1" dirty="0">
              <a:ln w="9525">
                <a:noFill/>
              </a:ln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05485" y="1768878"/>
            <a:ext cx="2774852" cy="390646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Блок-схема: сохраненные данные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38637" y="1878263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бобр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575099" y="4703026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белка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Блок-схема: сохраненные данные 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1560" y="3290644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зубр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05485" y="1768877"/>
            <a:ext cx="2774853" cy="390646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3" descr="C:\Users\Таня\Desktop\котишки\2AlnBq2PSV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1231" flipH="1">
            <a:off x="4987795" y="1661435"/>
            <a:ext cx="1957140" cy="94607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0800000" flipH="1">
            <a:off x="7845008" y="5814012"/>
            <a:ext cx="9046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4834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0.01632 -0.00024 0.26788 -0.01482 0.29757 0.00486 C 0.30504 0.03356 0.26406 0.01828 0.23368 0.01921 C 0.19827 0.02037 0.16302 0.02106 0.12761 0.02175 C 0.0842 0.02662 0.04097 0.02685 -0.00243 0.03148 C 0.03438 0.05069 0.02709 0.04166 0.09271 0.04375 C 0.09983 0.04722 0.10139 0.04791 0.10104 0.04861 C 0.09965 0.05138 0.09722 0.05092 0.09514 0.05092 C 0.07344 0.05231 0.05174 0.05231 0.03004 0.05324 C 0.02274 0.05671 0.01754 0.06157 0.01077 0.06527 C 0.00747 0.06713 0.00104 0.07013 0.00104 0.0706 C 0.05104 0.11041 0.11302 0.07361 0.16736 0.06782 C 0.17327 0.06388 0.18038 0.05879 0.18663 0.0581 C 0.20747 0.05555 0.24931 0.05324 0.24931 0.05347 C 0.26007 0.05393 0.27101 0.05416 0.28177 0.05555 C 0.28299 0.05555 0.28472 0.05601 0.28542 0.0581 C 0.2875 0.06388 0.29028 0.0824 0.29149 0.08981 C 0.28715 0.1331 0.21476 0.10902 0.20955 0.10902 C 0.14445 0.10995 0.07952 0.11064 0.01441 0.11134 C 0.01563 0.11875 0.01632 0.12638 0.01806 0.1331 C 0.01945 0.13819 0.02726 0.14282 0.03004 0.14282 C 0.05972 0.14421 0.08959 0.14467 0.11927 0.14537 C 0.12014 0.15185 0.12188 0.15463 0.11684 0.15509 C 0.09236 0.15648 0.06771 0.15671 0.04323 0.1574 C 0.03299 0.15879 0.02396 0.15324 0.02031 0.17453 C 0.02413 0.19745 0.03698 0.18796 0.04809 0.18912 C 0.06736 0.18842 0.08663 0.18865 0.1059 0.18657 C 0.11024 0.18634 0.11389 0.17893 0.11806 0.17685 C 0.12153 0.17523 0.12882 0.17245 0.12882 0.17268 C 0.13507 0.16365 0.14913 0.15717 0.1566 0.15509 C 0.16389 0.15092 0.16962 0.14537 0.17709 0.14282 C 0.18629 0.13657 0.19636 0.13379 0.2059 0.13101 C 0.22084 0.13171 0.23559 0.13171 0.25052 0.1331 C 0.25903 0.13379 0.26736 0.14421 0.27587 0.14768 C 0.28073 0.15254 0.28368 0.15185 0.28542 0.16226 C 0.26111 0.18703 0.23108 0.18865 0.20469 0.19166 C 0.16615 0.19097 0.12761 0.19305 0.08906 0.18912 C 0.08038 0.18842 0.06823 0.17268 0.05903 0.1699 C 0.04722 0.1618 0.03629 0.15324 0.02396 0.14768 C 0.01927 0.14143 0.01511 0.14004 0.00955 0.13796 C -0.00052 0.12777 0.00139 0.12777 -0.01701 0.13541 C -0.01962 0.13657 -0.0191 0.1456 -0.02048 0.15023 C -0.01979 0.15833 -0.01996 0.16713 -0.01823 0.17453 C -0.01389 0.19236 0.00643 0.2125 0.01563 0.21574 C 0.02118 0.22013 0.02535 0.22291 0.03125 0.22546 C 0.10035 0.2949 0.28403 0.24745 0.28542 0.24745 C 0.26077 0.26759 0.23195 0.26597 0.2059 0.26666 C 0.14774 0.26805 0.08941 0.26828 0.03125 0.26898 C 0.0224 0.28101 0.0224 0.29513 0.03368 0.303 C 0.04827 0.31273 0.0625 0.31898 0.07709 0.32731 C 0.11771 0.32569 0.15816 0.32476 0.19879 0.32245 C 0.21511 0.32129 0.23247 0.30185 0.24809 0.29351 C 0.25365 0.28611 0.25972 0.28611 0.26615 0.28379 C 0.26979 0.28541 0.27396 0.28472 0.27709 0.28865 C 0.27761 0.28935 0.27587 0.29861 0.27222 0.303 C 0.26389 0.31226 0.25104 0.31412 0.24202 0.3199 C 0.2342 0.33125 0.22153 0.33263 0.21198 0.3368 C 0.16094 0.35949 0.10764 0.34097 0.05538 0.34166 C 0.04375 0.34236 0.03177 0.34027 0.02031 0.34398 C 0.01806 0.34467 0.02413 0.35 0.02639 0.35138 C 0.02952 0.35347 0.03281 0.35324 0.03611 0.35393 C 0.05209 0.3706 0.07205 0.36504 0.08906 0.36597 C 0.06459 0.3905 0.03507 0.39745 0.00834 0.4 C 0.01163 0.41319 0.0132 0.4118 0.02031 0.41412 C 0.04445 0.41342 0.06858 0.41412 0.09271 0.41203 C 0.09827 0.4118 0.11024 0.39675 0.11441 0.39513 C 0.12205 0.39189 0.12899 0.38634 0.13611 0.38032 C 0.16129 0.35972 0.18594 0.34583 0.2132 0.34166 C 0.23056 0.33472 0.2474 0.33009 0.26493 0.32476 C 0.27379 0.32569 0.28281 0.32453 0.29149 0.32731 C 0.29549 0.3287 0.29323 0.34398 0.29149 0.35138 C 0.28924 0.36041 0.28611 0.35949 0.28177 0.36111 C 0.22691 0.41851 0.09393 0.3824 0.08056 0.38287 C 0.07743 0.38356 0.07413 0.38449 0.07101 0.38518 C 0.06493 0.38634 0.05903 0.38634 0.05295 0.38773 C 0.05174 0.38796 0.05052 0.38912 0.04931 0.39004 C 0.04757 0.39143 0.04618 0.39467 0.04445 0.39513 C 0.03212 0.39791 0.00712 0.4 0.00712 0.40023 C -0.00087 0.40625 -0.0092 0.40925 -0.01701 0.41666 C -0.02344 0.43611 -0.00955 0.43865 -0.00243 0.44351 C 0.09132 0.50648 0.19514 0.44537 0.29393 0.44606 C 0.28177 0.45185 0.2967 0.44537 0.27222 0.45092 C 0.26771 0.45185 0.25903 0.45532 0.25903 0.45578 C 0.22118 0.48588 0.08229 0.47013 0.0783 0.47013 C 0.06511 0.47291 0.05174 0.47083 0.03854 0.475 C 0.03681 0.47569 0.03629 0.48055 0.0349 0.48217 C 0.02153 0.5 0.00278 0.48611 -0.01337 0.48726 C -0.01562 0.50092 -0.00746 0.49838 -0.00121 0.50162 C 0.02257 0.51365 0.04774 0.50347 0.07222 0.50416 C 0.12066 0.52847 0.13802 0.48819 0.17709 0.47245 C 0.18785 0.46342 0.19809 0.45648 0.20955 0.45092 C 0.21059 0.45092 0.2691 0.44537 0.28785 0.45787 C 0.28073 0.47939 0.26354 0.48194 0.25174 0.48472 C 0.24427 0.49652 0.23438 0.49652 0.22518 0.49652 C 0.17865 0.49814 0.13195 0.49838 0.08542 0.4993 C 0.0842 0.5 0.07518 0.51597 0.08056 0.51643 C 0.14115 0.51944 0.20191 0.51805 0.2625 0.51875 C 0.27066 0.52129 0.27847 0.5243 0.28663 0.52615 C 0.2875 0.52847 0.28854 0.53078 0.28906 0.53356 C 0.28976 0.53657 0.28906 0.54074 0.29028 0.54282 C 0.2934 0.54814 0.30104 0.54884 0.30469 0.55277 " pathEditMode="relative" rAng="0" ptsTypes="fffff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6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сохраненные данные 6"/>
          <p:cNvSpPr/>
          <p:nvPr/>
        </p:nvSpPr>
        <p:spPr>
          <a:xfrm>
            <a:off x="538637" y="1878263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зубр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790290" y="1768878"/>
            <a:ext cx="3605240" cy="390646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Блок-схема: сохраненные данные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58527" y="3301704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бобр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Блок-схема: сохраненные данные 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48582" y="4725144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зебра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790290" y="1768877"/>
            <a:ext cx="3605242" cy="390646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3" descr="C:\Users\Таня\Desktop\котишки\2AlnBq2PSV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1231" flipH="1">
            <a:off x="4987795" y="1661435"/>
            <a:ext cx="1957140" cy="94607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0800000" flipH="1">
            <a:off x="7845008" y="5814012"/>
            <a:ext cx="9046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8453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0.01632 -0.00024 0.26788 -0.01482 0.29757 0.00486 C 0.30504 0.03356 0.26406 0.01828 0.23368 0.01921 C 0.19827 0.02037 0.16302 0.02106 0.12761 0.02175 C 0.0842 0.02662 0.04097 0.02685 -0.00243 0.03148 C 0.03438 0.05069 0.02709 0.04166 0.09271 0.04375 C 0.09983 0.04722 0.10139 0.04791 0.10104 0.04861 C 0.09965 0.05138 0.09722 0.05092 0.09514 0.05092 C 0.07344 0.05231 0.05174 0.05231 0.03004 0.05324 C 0.02274 0.05671 0.01754 0.06157 0.01077 0.06527 C 0.00747 0.06713 0.00104 0.07013 0.00104 0.0706 C 0.05104 0.11041 0.11302 0.07361 0.16736 0.06782 C 0.17327 0.06388 0.18038 0.05879 0.18663 0.0581 C 0.20747 0.05555 0.24931 0.05324 0.24931 0.05347 C 0.26007 0.05393 0.27101 0.05416 0.28177 0.05555 C 0.28299 0.05555 0.28472 0.05601 0.28542 0.0581 C 0.2875 0.06388 0.29028 0.0824 0.29149 0.08981 C 0.28715 0.1331 0.21476 0.10902 0.20955 0.10902 C 0.14445 0.10995 0.07952 0.11064 0.01441 0.11134 C 0.01563 0.11875 0.01632 0.12638 0.01806 0.1331 C 0.01945 0.13819 0.02726 0.14282 0.03004 0.14282 C 0.05972 0.14421 0.08959 0.14467 0.11927 0.14537 C 0.12014 0.15185 0.12188 0.15463 0.11684 0.15509 C 0.09236 0.15648 0.06771 0.15671 0.04323 0.1574 C 0.03299 0.15879 0.02396 0.15324 0.02031 0.17453 C 0.02413 0.19745 0.03698 0.18796 0.04809 0.18912 C 0.06736 0.18842 0.08663 0.18865 0.1059 0.18657 C 0.11024 0.18634 0.11389 0.17893 0.11806 0.17685 C 0.12153 0.17523 0.12882 0.17245 0.12882 0.17268 C 0.13507 0.16365 0.14913 0.15717 0.1566 0.15509 C 0.16389 0.15092 0.16962 0.14537 0.17709 0.14282 C 0.18629 0.13657 0.19636 0.13379 0.2059 0.13101 C 0.22084 0.13171 0.23559 0.13171 0.25052 0.1331 C 0.25903 0.13379 0.26736 0.14421 0.27587 0.14768 C 0.28073 0.15254 0.28368 0.15185 0.28542 0.16226 C 0.26111 0.18703 0.23108 0.18865 0.20469 0.19166 C 0.16615 0.19097 0.12761 0.19305 0.08906 0.18912 C 0.08038 0.18842 0.06823 0.17268 0.05903 0.1699 C 0.04722 0.1618 0.03629 0.15324 0.02396 0.14768 C 0.01927 0.14143 0.01511 0.14004 0.00955 0.13796 C -0.00052 0.12777 0.00139 0.12777 -0.01701 0.13541 C -0.01962 0.13657 -0.0191 0.1456 -0.02048 0.15023 C -0.01979 0.15833 -0.01996 0.16713 -0.01823 0.17453 C -0.01389 0.19236 0.00643 0.2125 0.01563 0.21574 C 0.02118 0.22013 0.02535 0.22291 0.03125 0.22546 C 0.10035 0.2949 0.28403 0.24745 0.28542 0.24745 C 0.26077 0.26759 0.23195 0.26597 0.2059 0.26666 C 0.14774 0.26805 0.08941 0.26828 0.03125 0.26898 C 0.0224 0.28101 0.0224 0.29513 0.03368 0.303 C 0.04827 0.31273 0.0625 0.31898 0.07709 0.32731 C 0.11771 0.32569 0.15816 0.32476 0.19879 0.32245 C 0.21511 0.32129 0.23247 0.30185 0.24809 0.29351 C 0.25365 0.28611 0.25972 0.28611 0.26615 0.28379 C 0.26979 0.28541 0.27396 0.28472 0.27709 0.28865 C 0.27761 0.28935 0.27587 0.29861 0.27222 0.303 C 0.26389 0.31226 0.25104 0.31412 0.24202 0.3199 C 0.2342 0.33125 0.22153 0.33263 0.21198 0.3368 C 0.16094 0.35949 0.10764 0.34097 0.05538 0.34166 C 0.04375 0.34236 0.03177 0.34027 0.02031 0.34398 C 0.01806 0.34467 0.02413 0.35 0.02639 0.35138 C 0.02952 0.35347 0.03281 0.35324 0.03611 0.35393 C 0.05209 0.3706 0.07205 0.36504 0.08906 0.36597 C 0.06459 0.3905 0.03507 0.39745 0.00834 0.4 C 0.01163 0.41319 0.0132 0.4118 0.02031 0.41412 C 0.04445 0.41342 0.06858 0.41412 0.09271 0.41203 C 0.09827 0.4118 0.11024 0.39675 0.11441 0.39513 C 0.12205 0.39189 0.12899 0.38634 0.13611 0.38032 C 0.16129 0.35972 0.18594 0.34583 0.2132 0.34166 C 0.23056 0.33472 0.2474 0.33009 0.26493 0.32476 C 0.27379 0.32569 0.28281 0.32453 0.29149 0.32731 C 0.29549 0.3287 0.29323 0.34398 0.29149 0.35138 C 0.28924 0.36041 0.28611 0.35949 0.28177 0.36111 C 0.22691 0.41851 0.09393 0.3824 0.08056 0.38287 C 0.07743 0.38356 0.07413 0.38449 0.07101 0.38518 C 0.06493 0.38634 0.05903 0.38634 0.05295 0.38773 C 0.05174 0.38796 0.05052 0.38912 0.04931 0.39004 C 0.04757 0.39143 0.04618 0.39467 0.04445 0.39513 C 0.03212 0.39791 0.00712 0.4 0.00712 0.40023 C -0.00087 0.40625 -0.0092 0.40925 -0.01701 0.41666 C -0.02344 0.43611 -0.00955 0.43865 -0.00243 0.44351 C 0.09132 0.50648 0.19514 0.44537 0.29393 0.44606 C 0.28177 0.45185 0.2967 0.44537 0.27222 0.45092 C 0.26771 0.45185 0.25903 0.45532 0.25903 0.45578 C 0.22118 0.48588 0.08229 0.47013 0.0783 0.47013 C 0.06511 0.47291 0.05174 0.47083 0.03854 0.475 C 0.03681 0.47569 0.03629 0.48055 0.0349 0.48217 C 0.02153 0.5 0.00278 0.48611 -0.01337 0.48726 C -0.01562 0.50092 -0.00746 0.49838 -0.00121 0.50162 C 0.02257 0.51365 0.04774 0.50347 0.07222 0.50416 C 0.12066 0.52847 0.13802 0.48819 0.17709 0.47245 C 0.18785 0.46342 0.19809 0.45648 0.20955 0.45092 C 0.21059 0.45092 0.2691 0.44537 0.28785 0.45787 C 0.28073 0.47939 0.26354 0.48194 0.25174 0.48472 C 0.24427 0.49652 0.23438 0.49652 0.22518 0.49652 C 0.17865 0.49814 0.13195 0.49838 0.08542 0.4993 C 0.0842 0.5 0.07518 0.51597 0.08056 0.51643 C 0.14115 0.51944 0.20191 0.51805 0.2625 0.51875 C 0.27066 0.52129 0.27847 0.5243 0.28663 0.52615 C 0.2875 0.52847 0.28854 0.53078 0.28906 0.53356 C 0.28976 0.53657 0.28906 0.54074 0.29028 0.54282 C 0.2934 0.54814 0.30104 0.54884 0.30469 0.55277 " pathEditMode="relative" rAng="0" ptsTypes="fffff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6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070056" y="1967667"/>
            <a:ext cx="3045710" cy="350888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Блок-схема: сохраненные данные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38637" y="1878263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зубр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541911" y="3301703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бобр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Блок-схема: сохраненные данные 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45185" y="4725144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бык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070056" y="1967666"/>
            <a:ext cx="3045712" cy="350888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3" descr="C:\Users\Таня\Desktop\котишки\2AlnBq2PSV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1231" flipH="1">
            <a:off x="4987795" y="1661435"/>
            <a:ext cx="1957140" cy="94607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0800000" flipH="1">
            <a:off x="7845008" y="5814012"/>
            <a:ext cx="9046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531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0.01632 -0.00024 0.26788 -0.01482 0.29757 0.00486 C 0.30504 0.03356 0.26406 0.01828 0.23368 0.01921 C 0.19827 0.02037 0.16302 0.02106 0.12761 0.02175 C 0.0842 0.02662 0.04097 0.02685 -0.00243 0.03148 C 0.03438 0.05069 0.02709 0.04166 0.09271 0.04375 C 0.09983 0.04722 0.10139 0.04791 0.10104 0.04861 C 0.09965 0.05138 0.09722 0.05092 0.09514 0.05092 C 0.07344 0.05231 0.05174 0.05231 0.03004 0.05324 C 0.02274 0.05671 0.01754 0.06157 0.01077 0.06527 C 0.00747 0.06713 0.00104 0.07013 0.00104 0.0706 C 0.05104 0.11041 0.11302 0.07361 0.16736 0.06782 C 0.17327 0.06388 0.18038 0.05879 0.18663 0.0581 C 0.20747 0.05555 0.24931 0.05324 0.24931 0.05347 C 0.26007 0.05393 0.27101 0.05416 0.28177 0.05555 C 0.28299 0.05555 0.28472 0.05601 0.28542 0.0581 C 0.2875 0.06388 0.29028 0.0824 0.29149 0.08981 C 0.28715 0.1331 0.21476 0.10902 0.20955 0.10902 C 0.14445 0.10995 0.07952 0.11064 0.01441 0.11134 C 0.01563 0.11875 0.01632 0.12638 0.01806 0.1331 C 0.01945 0.13819 0.02726 0.14282 0.03004 0.14282 C 0.05972 0.14421 0.08959 0.14467 0.11927 0.14537 C 0.12014 0.15185 0.12188 0.15463 0.11684 0.15509 C 0.09236 0.15648 0.06771 0.15671 0.04323 0.1574 C 0.03299 0.15879 0.02396 0.15324 0.02031 0.17453 C 0.02413 0.19745 0.03698 0.18796 0.04809 0.18912 C 0.06736 0.18842 0.08663 0.18865 0.1059 0.18657 C 0.11024 0.18634 0.11389 0.17893 0.11806 0.17685 C 0.12153 0.17523 0.12882 0.17245 0.12882 0.17268 C 0.13507 0.16365 0.14913 0.15717 0.1566 0.15509 C 0.16389 0.15092 0.16962 0.14537 0.17709 0.14282 C 0.18629 0.13657 0.19636 0.13379 0.2059 0.13101 C 0.22084 0.13171 0.23559 0.13171 0.25052 0.1331 C 0.25903 0.13379 0.26736 0.14421 0.27587 0.14768 C 0.28073 0.15254 0.28368 0.15185 0.28542 0.16226 C 0.26111 0.18703 0.23108 0.18865 0.20469 0.19166 C 0.16615 0.19097 0.12761 0.19305 0.08906 0.18912 C 0.08038 0.18842 0.06823 0.17268 0.05903 0.1699 C 0.04722 0.1618 0.03629 0.15324 0.02396 0.14768 C 0.01927 0.14143 0.01511 0.14004 0.00955 0.13796 C -0.00052 0.12777 0.00139 0.12777 -0.01701 0.13541 C -0.01962 0.13657 -0.0191 0.1456 -0.02048 0.15023 C -0.01979 0.15833 -0.01996 0.16713 -0.01823 0.17453 C -0.01389 0.19236 0.00643 0.2125 0.01563 0.21574 C 0.02118 0.22013 0.02535 0.22291 0.03125 0.22546 C 0.10035 0.2949 0.28403 0.24745 0.28542 0.24745 C 0.26077 0.26759 0.23195 0.26597 0.2059 0.26666 C 0.14774 0.26805 0.08941 0.26828 0.03125 0.26898 C 0.0224 0.28101 0.0224 0.29513 0.03368 0.303 C 0.04827 0.31273 0.0625 0.31898 0.07709 0.32731 C 0.11771 0.32569 0.15816 0.32476 0.19879 0.32245 C 0.21511 0.32129 0.23247 0.30185 0.24809 0.29351 C 0.25365 0.28611 0.25972 0.28611 0.26615 0.28379 C 0.26979 0.28541 0.27396 0.28472 0.27709 0.28865 C 0.27761 0.28935 0.27587 0.29861 0.27222 0.303 C 0.26389 0.31226 0.25104 0.31412 0.24202 0.3199 C 0.2342 0.33125 0.22153 0.33263 0.21198 0.3368 C 0.16094 0.35949 0.10764 0.34097 0.05538 0.34166 C 0.04375 0.34236 0.03177 0.34027 0.02031 0.34398 C 0.01806 0.34467 0.02413 0.35 0.02639 0.35138 C 0.02952 0.35347 0.03281 0.35324 0.03611 0.35393 C 0.05209 0.3706 0.07205 0.36504 0.08906 0.36597 C 0.06459 0.3905 0.03507 0.39745 0.00834 0.4 C 0.01163 0.41319 0.0132 0.4118 0.02031 0.41412 C 0.04445 0.41342 0.06858 0.41412 0.09271 0.41203 C 0.09827 0.4118 0.11024 0.39675 0.11441 0.39513 C 0.12205 0.39189 0.12899 0.38634 0.13611 0.38032 C 0.16129 0.35972 0.18594 0.34583 0.2132 0.34166 C 0.23056 0.33472 0.2474 0.33009 0.26493 0.32476 C 0.27379 0.32569 0.28281 0.32453 0.29149 0.32731 C 0.29549 0.3287 0.29323 0.34398 0.29149 0.35138 C 0.28924 0.36041 0.28611 0.35949 0.28177 0.36111 C 0.22691 0.41851 0.09393 0.3824 0.08056 0.38287 C 0.07743 0.38356 0.07413 0.38449 0.07101 0.38518 C 0.06493 0.38634 0.05903 0.38634 0.05295 0.38773 C 0.05174 0.38796 0.05052 0.38912 0.04931 0.39004 C 0.04757 0.39143 0.04618 0.39467 0.04445 0.39513 C 0.03212 0.39791 0.00712 0.4 0.00712 0.40023 C -0.00087 0.40625 -0.0092 0.40925 -0.01701 0.41666 C -0.02344 0.43611 -0.00955 0.43865 -0.00243 0.44351 C 0.09132 0.50648 0.19514 0.44537 0.29393 0.44606 C 0.28177 0.45185 0.2967 0.44537 0.27222 0.45092 C 0.26771 0.45185 0.25903 0.45532 0.25903 0.45578 C 0.22118 0.48588 0.08229 0.47013 0.0783 0.47013 C 0.06511 0.47291 0.05174 0.47083 0.03854 0.475 C 0.03681 0.47569 0.03629 0.48055 0.0349 0.48217 C 0.02153 0.5 0.00278 0.48611 -0.01337 0.48726 C -0.01562 0.50092 -0.00746 0.49838 -0.00121 0.50162 C 0.02257 0.51365 0.04774 0.50347 0.07222 0.50416 C 0.12066 0.52847 0.13802 0.48819 0.17709 0.47245 C 0.18785 0.46342 0.19809 0.45648 0.20955 0.45092 C 0.21059 0.45092 0.2691 0.44537 0.28785 0.45787 C 0.28073 0.47939 0.26354 0.48194 0.25174 0.48472 C 0.24427 0.49652 0.23438 0.49652 0.22518 0.49652 C 0.17865 0.49814 0.13195 0.49838 0.08542 0.4993 C 0.0842 0.5 0.07518 0.51597 0.08056 0.51643 C 0.14115 0.51944 0.20191 0.51805 0.2625 0.51875 C 0.27066 0.52129 0.27847 0.5243 0.28663 0.52615 C 0.2875 0.52847 0.28854 0.53078 0.28906 0.53356 C 0.28976 0.53657 0.28906 0.54074 0.29028 0.54282 C 0.2934 0.54814 0.30104 0.54884 0.30469 0.55277 " pathEditMode="relative" rAng="0" ptsTypes="fffff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6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037560" y="2212370"/>
            <a:ext cx="3110701" cy="301947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Блок-схема: сохраненные данные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38637" y="1878263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енот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575099" y="4703026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коза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Блок-схема: сохраненные данные 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1560" y="3290644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лиса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037561" y="2212369"/>
            <a:ext cx="3110702" cy="301947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3" descr="C:\Users\Таня\Desktop\котишки\2AlnBq2PSV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1231" flipH="1">
            <a:off x="4987795" y="1661435"/>
            <a:ext cx="1957140" cy="94607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0800000" flipH="1">
            <a:off x="7845008" y="5814012"/>
            <a:ext cx="9046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6213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0.01632 -0.00024 0.26788 -0.01482 0.29757 0.00486 C 0.30504 0.03356 0.26406 0.01828 0.23368 0.01921 C 0.19827 0.02037 0.16302 0.02106 0.12761 0.02175 C 0.0842 0.02662 0.04097 0.02685 -0.00243 0.03148 C 0.03438 0.05069 0.02709 0.04166 0.09271 0.04375 C 0.09983 0.04722 0.10139 0.04791 0.10104 0.04861 C 0.09965 0.05138 0.09722 0.05092 0.09514 0.05092 C 0.07344 0.05231 0.05174 0.05231 0.03004 0.05324 C 0.02274 0.05671 0.01754 0.06157 0.01077 0.06527 C 0.00747 0.06713 0.00104 0.07013 0.00104 0.0706 C 0.05104 0.11041 0.11302 0.07361 0.16736 0.06782 C 0.17327 0.06388 0.18038 0.05879 0.18663 0.0581 C 0.20747 0.05555 0.24931 0.05324 0.24931 0.05347 C 0.26007 0.05393 0.27101 0.05416 0.28177 0.05555 C 0.28299 0.05555 0.28472 0.05601 0.28542 0.0581 C 0.2875 0.06388 0.29028 0.0824 0.29149 0.08981 C 0.28715 0.1331 0.21476 0.10902 0.20955 0.10902 C 0.14445 0.10995 0.07952 0.11064 0.01441 0.11134 C 0.01563 0.11875 0.01632 0.12638 0.01806 0.1331 C 0.01945 0.13819 0.02726 0.14282 0.03004 0.14282 C 0.05972 0.14421 0.08959 0.14467 0.11927 0.14537 C 0.12014 0.15185 0.12188 0.15463 0.11684 0.15509 C 0.09236 0.15648 0.06771 0.15671 0.04323 0.1574 C 0.03299 0.15879 0.02396 0.15324 0.02031 0.17453 C 0.02413 0.19745 0.03698 0.18796 0.04809 0.18912 C 0.06736 0.18842 0.08663 0.18865 0.1059 0.18657 C 0.11024 0.18634 0.11389 0.17893 0.11806 0.17685 C 0.12153 0.17523 0.12882 0.17245 0.12882 0.17268 C 0.13507 0.16365 0.14913 0.15717 0.1566 0.15509 C 0.16389 0.15092 0.16962 0.14537 0.17709 0.14282 C 0.18629 0.13657 0.19636 0.13379 0.2059 0.13101 C 0.22084 0.13171 0.23559 0.13171 0.25052 0.1331 C 0.25903 0.13379 0.26736 0.14421 0.27587 0.14768 C 0.28073 0.15254 0.28368 0.15185 0.28542 0.16226 C 0.26111 0.18703 0.23108 0.18865 0.20469 0.19166 C 0.16615 0.19097 0.12761 0.19305 0.08906 0.18912 C 0.08038 0.18842 0.06823 0.17268 0.05903 0.1699 C 0.04722 0.1618 0.03629 0.15324 0.02396 0.14768 C 0.01927 0.14143 0.01511 0.14004 0.00955 0.13796 C -0.00052 0.12777 0.00139 0.12777 -0.01701 0.13541 C -0.01962 0.13657 -0.0191 0.1456 -0.02048 0.15023 C -0.01979 0.15833 -0.01996 0.16713 -0.01823 0.17453 C -0.01389 0.19236 0.00643 0.2125 0.01563 0.21574 C 0.02118 0.22013 0.02535 0.22291 0.03125 0.22546 C 0.10035 0.2949 0.28403 0.24745 0.28542 0.24745 C 0.26077 0.26759 0.23195 0.26597 0.2059 0.26666 C 0.14774 0.26805 0.08941 0.26828 0.03125 0.26898 C 0.0224 0.28101 0.0224 0.29513 0.03368 0.303 C 0.04827 0.31273 0.0625 0.31898 0.07709 0.32731 C 0.11771 0.32569 0.15816 0.32476 0.19879 0.32245 C 0.21511 0.32129 0.23247 0.30185 0.24809 0.29351 C 0.25365 0.28611 0.25972 0.28611 0.26615 0.28379 C 0.26979 0.28541 0.27396 0.28472 0.27709 0.28865 C 0.27761 0.28935 0.27587 0.29861 0.27222 0.303 C 0.26389 0.31226 0.25104 0.31412 0.24202 0.3199 C 0.2342 0.33125 0.22153 0.33263 0.21198 0.3368 C 0.16094 0.35949 0.10764 0.34097 0.05538 0.34166 C 0.04375 0.34236 0.03177 0.34027 0.02031 0.34398 C 0.01806 0.34467 0.02413 0.35 0.02639 0.35138 C 0.02952 0.35347 0.03281 0.35324 0.03611 0.35393 C 0.05209 0.3706 0.07205 0.36504 0.08906 0.36597 C 0.06459 0.3905 0.03507 0.39745 0.00834 0.4 C 0.01163 0.41319 0.0132 0.4118 0.02031 0.41412 C 0.04445 0.41342 0.06858 0.41412 0.09271 0.41203 C 0.09827 0.4118 0.11024 0.39675 0.11441 0.39513 C 0.12205 0.39189 0.12899 0.38634 0.13611 0.38032 C 0.16129 0.35972 0.18594 0.34583 0.2132 0.34166 C 0.23056 0.33472 0.2474 0.33009 0.26493 0.32476 C 0.27379 0.32569 0.28281 0.32453 0.29149 0.32731 C 0.29549 0.3287 0.29323 0.34398 0.29149 0.35138 C 0.28924 0.36041 0.28611 0.35949 0.28177 0.36111 C 0.22691 0.41851 0.09393 0.3824 0.08056 0.38287 C 0.07743 0.38356 0.07413 0.38449 0.07101 0.38518 C 0.06493 0.38634 0.05903 0.38634 0.05295 0.38773 C 0.05174 0.38796 0.05052 0.38912 0.04931 0.39004 C 0.04757 0.39143 0.04618 0.39467 0.04445 0.39513 C 0.03212 0.39791 0.00712 0.4 0.00712 0.40023 C -0.00087 0.40625 -0.0092 0.40925 -0.01701 0.41666 C -0.02344 0.43611 -0.00955 0.43865 -0.00243 0.44351 C 0.09132 0.50648 0.19514 0.44537 0.29393 0.44606 C 0.28177 0.45185 0.2967 0.44537 0.27222 0.45092 C 0.26771 0.45185 0.25903 0.45532 0.25903 0.45578 C 0.22118 0.48588 0.08229 0.47013 0.0783 0.47013 C 0.06511 0.47291 0.05174 0.47083 0.03854 0.475 C 0.03681 0.47569 0.03629 0.48055 0.0349 0.48217 C 0.02153 0.5 0.00278 0.48611 -0.01337 0.48726 C -0.01562 0.50092 -0.00746 0.49838 -0.00121 0.50162 C 0.02257 0.51365 0.04774 0.50347 0.07222 0.50416 C 0.12066 0.52847 0.13802 0.48819 0.17709 0.47245 C 0.18785 0.46342 0.19809 0.45648 0.20955 0.45092 C 0.21059 0.45092 0.2691 0.44537 0.28785 0.45787 C 0.28073 0.47939 0.26354 0.48194 0.25174 0.48472 C 0.24427 0.49652 0.23438 0.49652 0.22518 0.49652 C 0.17865 0.49814 0.13195 0.49838 0.08542 0.4993 C 0.0842 0.5 0.07518 0.51597 0.08056 0.51643 C 0.14115 0.51944 0.20191 0.51805 0.2625 0.51875 C 0.27066 0.52129 0.27847 0.5243 0.28663 0.52615 C 0.2875 0.52847 0.28854 0.53078 0.28906 0.53356 C 0.28976 0.53657 0.28906 0.54074 0.29028 0.54282 C 0.2934 0.54814 0.30104 0.54884 0.30469 0.55277 " pathEditMode="relative" rAng="0" ptsTypes="fffff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6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сохраненные данные 6"/>
          <p:cNvSpPr/>
          <p:nvPr/>
        </p:nvSpPr>
        <p:spPr>
          <a:xfrm>
            <a:off x="538636" y="1878263"/>
            <a:ext cx="3293393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3413" y="1768878"/>
            <a:ext cx="2918995" cy="390646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Блок-схема: сохраненные данные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58526" y="3301704"/>
            <a:ext cx="3293393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кролик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Блок-схема: сохраненные данные 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48581" y="4725144"/>
            <a:ext cx="3293393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коза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3414" y="1768877"/>
            <a:ext cx="2918996" cy="390646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3" descr="C:\Users\Таня\Desktop\котишки\2AlnBq2PSV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1231" flipH="1">
            <a:off x="4987795" y="1661435"/>
            <a:ext cx="1957140" cy="94607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5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0800000" flipH="1">
            <a:off x="7845008" y="5814012"/>
            <a:ext cx="9046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627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0.01632 -0.00024 0.26788 -0.01482 0.29757 0.00486 C 0.30504 0.03356 0.26406 0.01828 0.23368 0.01921 C 0.19827 0.02037 0.16302 0.02106 0.12761 0.02175 C 0.0842 0.02662 0.04097 0.02685 -0.00243 0.03148 C 0.03438 0.05069 0.02709 0.04166 0.09271 0.04375 C 0.09983 0.04722 0.10139 0.04791 0.10104 0.04861 C 0.09965 0.05138 0.09722 0.05092 0.09514 0.05092 C 0.07344 0.05231 0.05174 0.05231 0.03004 0.05324 C 0.02274 0.05671 0.01754 0.06157 0.01077 0.06527 C 0.00747 0.06713 0.00104 0.07013 0.00104 0.0706 C 0.05104 0.11041 0.11302 0.07361 0.16736 0.06782 C 0.17327 0.06388 0.18038 0.05879 0.18663 0.0581 C 0.20747 0.05555 0.24931 0.05324 0.24931 0.05347 C 0.26007 0.05393 0.27101 0.05416 0.28177 0.05555 C 0.28299 0.05555 0.28472 0.05601 0.28542 0.0581 C 0.2875 0.06388 0.29028 0.0824 0.29149 0.08981 C 0.28715 0.1331 0.21476 0.10902 0.20955 0.10902 C 0.14445 0.10995 0.07952 0.11064 0.01441 0.11134 C 0.01563 0.11875 0.01632 0.12638 0.01806 0.1331 C 0.01945 0.13819 0.02726 0.14282 0.03004 0.14282 C 0.05972 0.14421 0.08959 0.14467 0.11927 0.14537 C 0.12014 0.15185 0.12188 0.15463 0.11684 0.15509 C 0.09236 0.15648 0.06771 0.15671 0.04323 0.1574 C 0.03299 0.15879 0.02396 0.15324 0.02031 0.17453 C 0.02413 0.19745 0.03698 0.18796 0.04809 0.18912 C 0.06736 0.18842 0.08663 0.18865 0.1059 0.18657 C 0.11024 0.18634 0.11389 0.17893 0.11806 0.17685 C 0.12153 0.17523 0.12882 0.17245 0.12882 0.17268 C 0.13507 0.16365 0.14913 0.15717 0.1566 0.15509 C 0.16389 0.15092 0.16962 0.14537 0.17709 0.14282 C 0.18629 0.13657 0.19636 0.13379 0.2059 0.13101 C 0.22084 0.13171 0.23559 0.13171 0.25052 0.1331 C 0.25903 0.13379 0.26736 0.14421 0.27587 0.14768 C 0.28073 0.15254 0.28368 0.15185 0.28542 0.16226 C 0.26111 0.18703 0.23108 0.18865 0.20469 0.19166 C 0.16615 0.19097 0.12761 0.19305 0.08906 0.18912 C 0.08038 0.18842 0.06823 0.17268 0.05903 0.1699 C 0.04722 0.1618 0.03629 0.15324 0.02396 0.14768 C 0.01927 0.14143 0.01511 0.14004 0.00955 0.13796 C -0.00052 0.12777 0.00139 0.12777 -0.01701 0.13541 C -0.01962 0.13657 -0.0191 0.1456 -0.02048 0.15023 C -0.01979 0.15833 -0.01996 0.16713 -0.01823 0.17453 C -0.01389 0.19236 0.00643 0.2125 0.01563 0.21574 C 0.02118 0.22013 0.02535 0.22291 0.03125 0.22546 C 0.10035 0.2949 0.28403 0.24745 0.28542 0.24745 C 0.26077 0.26759 0.23195 0.26597 0.2059 0.26666 C 0.14774 0.26805 0.08941 0.26828 0.03125 0.26898 C 0.0224 0.28101 0.0224 0.29513 0.03368 0.303 C 0.04827 0.31273 0.0625 0.31898 0.07709 0.32731 C 0.11771 0.32569 0.15816 0.32476 0.19879 0.32245 C 0.21511 0.32129 0.23247 0.30185 0.24809 0.29351 C 0.25365 0.28611 0.25972 0.28611 0.26615 0.28379 C 0.26979 0.28541 0.27396 0.28472 0.27709 0.28865 C 0.27761 0.28935 0.27587 0.29861 0.27222 0.303 C 0.26389 0.31226 0.25104 0.31412 0.24202 0.3199 C 0.2342 0.33125 0.22153 0.33263 0.21198 0.3368 C 0.16094 0.35949 0.10764 0.34097 0.05538 0.34166 C 0.04375 0.34236 0.03177 0.34027 0.02031 0.34398 C 0.01806 0.34467 0.02413 0.35 0.02639 0.35138 C 0.02952 0.35347 0.03281 0.35324 0.03611 0.35393 C 0.05209 0.3706 0.07205 0.36504 0.08906 0.36597 C 0.06459 0.3905 0.03507 0.39745 0.00834 0.4 C 0.01163 0.41319 0.0132 0.4118 0.02031 0.41412 C 0.04445 0.41342 0.06858 0.41412 0.09271 0.41203 C 0.09827 0.4118 0.11024 0.39675 0.11441 0.39513 C 0.12205 0.39189 0.12899 0.38634 0.13611 0.38032 C 0.16129 0.35972 0.18594 0.34583 0.2132 0.34166 C 0.23056 0.33472 0.2474 0.33009 0.26493 0.32476 C 0.27379 0.32569 0.28281 0.32453 0.29149 0.32731 C 0.29549 0.3287 0.29323 0.34398 0.29149 0.35138 C 0.28924 0.36041 0.28611 0.35949 0.28177 0.36111 C 0.22691 0.41851 0.09393 0.3824 0.08056 0.38287 C 0.07743 0.38356 0.07413 0.38449 0.07101 0.38518 C 0.06493 0.38634 0.05903 0.38634 0.05295 0.38773 C 0.05174 0.38796 0.05052 0.38912 0.04931 0.39004 C 0.04757 0.39143 0.04618 0.39467 0.04445 0.39513 C 0.03212 0.39791 0.00712 0.4 0.00712 0.40023 C -0.00087 0.40625 -0.0092 0.40925 -0.01701 0.41666 C -0.02344 0.43611 -0.00955 0.43865 -0.00243 0.44351 C 0.09132 0.50648 0.19514 0.44537 0.29393 0.44606 C 0.28177 0.45185 0.2967 0.44537 0.27222 0.45092 C 0.26771 0.45185 0.25903 0.45532 0.25903 0.45578 C 0.22118 0.48588 0.08229 0.47013 0.0783 0.47013 C 0.06511 0.47291 0.05174 0.47083 0.03854 0.475 C 0.03681 0.47569 0.03629 0.48055 0.0349 0.48217 C 0.02153 0.5 0.00278 0.48611 -0.01337 0.48726 C -0.01562 0.50092 -0.00746 0.49838 -0.00121 0.50162 C 0.02257 0.51365 0.04774 0.50347 0.07222 0.50416 C 0.12066 0.52847 0.13802 0.48819 0.17709 0.47245 C 0.18785 0.46342 0.19809 0.45648 0.20955 0.45092 C 0.21059 0.45092 0.2691 0.44537 0.28785 0.45787 C 0.28073 0.47939 0.26354 0.48194 0.25174 0.48472 C 0.24427 0.49652 0.23438 0.49652 0.22518 0.49652 C 0.17865 0.49814 0.13195 0.49838 0.08542 0.4993 C 0.0842 0.5 0.07518 0.51597 0.08056 0.51643 C 0.14115 0.51944 0.20191 0.51805 0.2625 0.51875 C 0.27066 0.52129 0.27847 0.5243 0.28663 0.52615 C 0.2875 0.52847 0.28854 0.53078 0.28906 0.53356 C 0.28976 0.53657 0.28906 0.54074 0.29028 0.54282 C 0.2934 0.54814 0.30104 0.54884 0.30469 0.55277 " pathEditMode="relative" rAng="0" ptsTypes="fffff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6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Выдели первый звук, найди лишнюю картинку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6 кабинет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85926"/>
            <a:ext cx="2176699" cy="14511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6 кабинет\Desktop\clip8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571744"/>
            <a:ext cx="2211649" cy="14735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6 кабинет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500438"/>
            <a:ext cx="2078885" cy="14738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6 кабинет\Desktop\get_im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500570"/>
            <a:ext cx="2165599" cy="16275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6 кабинет\Desktop\19312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429132"/>
            <a:ext cx="2073275" cy="15774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6 кабинет\Desktop\be0f95a5562a3dd2dd09cb312b3f5e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643050"/>
            <a:ext cx="2098844" cy="14431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4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1671852"/>
            <a:ext cx="84969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Автор шаблона: </a:t>
            </a:r>
            <a:r>
              <a:rPr lang="ru-RU" sz="1000" b="1" i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Ранько</a:t>
            </a:r>
            <a:r>
              <a:rPr lang="ru-RU" sz="1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Елена Алексеевна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2"/>
              </a:rPr>
              <a:t>http://elenaranko.ucoz.ru/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1000" b="1" i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Божья коровка:</a:t>
            </a:r>
          </a:p>
          <a:p>
            <a:pPr algn="just"/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3"/>
              </a:rPr>
              <a:t>https://img-fotki.yandex.ru/get/4138/139440740.5f/0_98061_48c42d23_orig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</a:t>
            </a:r>
          </a:p>
          <a:p>
            <a:pPr algn="just"/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4"/>
              </a:rPr>
              <a:t>http://openclipart.org/image/2400px/svg_to_png/177972/1368310520.png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5"/>
              </a:rPr>
              <a:t>http://s4.pic4you.ru/y2014/06-16/12216/4451174.png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Желтая бабочка:</a:t>
            </a:r>
          </a:p>
          <a:p>
            <a:pPr algn="just"/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6"/>
              </a:rPr>
              <a:t>http://us.cdn4.123rf.com/168nwm/barbaliss/barbaliss1204/barbaliss120400025/13417266-yellow-butterfly-isolated-on-white-background-vector-illustration.jpg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Кузнечик:</a:t>
            </a:r>
          </a:p>
          <a:p>
            <a:pPr algn="just"/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7"/>
              </a:rPr>
              <a:t>https://img-fotki.yandex.ru/get/15524/66124276.2ed/0_c516b_e5890d50_orig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Гусеницы:</a:t>
            </a:r>
          </a:p>
          <a:p>
            <a:pPr algn="just"/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8"/>
              </a:rPr>
              <a:t>https://img-fotki.yandex.ru/get/4526/66124276.2c/0_65b30_789d6871_orig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Улитка:</a:t>
            </a:r>
          </a:p>
          <a:p>
            <a:pPr algn="just"/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9"/>
              </a:rPr>
              <a:t>https://img-fotki.yandex.ru/get/6617/66124276.ef/0_89c5b_cad8a2c3_orig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Картинка для создания лиственной виньетки:</a:t>
            </a:r>
          </a:p>
          <a:p>
            <a:pPr algn="just"/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10"/>
              </a:rPr>
              <a:t>http://s44.radikal.ru/i103/1109/10/506a30838766.png</a:t>
            </a:r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ru-RU" sz="1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Стрелка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11"/>
              </a:rPr>
              <a:t>http://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11"/>
              </a:rPr>
              <a:t>ravertikal.ru/wp-content/uploads/2015/10/1439976194-785252-300x228.png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ru-RU" sz="1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Рука с кистью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12"/>
              </a:rPr>
              <a:t>http://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12"/>
              </a:rPr>
              <a:t>cs403822.vk.me/v403822527/13da/2AlnBq2PSVM.jpg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ru-RU" sz="10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Картинки и скороговорки из книги  «Повторяй-ка!»: Скороговорки. М. : ЗАО Издательство ЭКСМО-Пресс, </a:t>
            </a:r>
            <a:r>
              <a:rPr lang="ru-RU" sz="1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1998</a:t>
            </a:r>
          </a:p>
          <a:p>
            <a:r>
              <a:rPr lang="ru-RU" sz="1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Зебра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3"/>
              </a:rPr>
              <a:t>http://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3"/>
              </a:rPr>
              <a:t>freelance.ru/img/portfolio/pics/00/21/01/2163034.jpg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 </a:t>
            </a:r>
          </a:p>
          <a:p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Зяблик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4"/>
              </a:rPr>
              <a:t>http://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4"/>
              </a:rPr>
              <a:t>kartravel.ru/wp-content/uploads/2013/01/kar-ptichka77.jpg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  </a:t>
            </a:r>
          </a:p>
          <a:p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Кобра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5"/>
              </a:rPr>
              <a:t>http://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5"/>
              </a:rPr>
              <a:t>cliparts.co/cliparts/8TG/Ke9/8TGKe9GTa.jpg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 </a:t>
            </a:r>
          </a:p>
          <a:p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Барсук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6"/>
              </a:rPr>
              <a:t>http://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6"/>
              </a:rPr>
              <a:t>img1.liveinternet.ru/images/attach/c/7/96/164/96164625_large_484288_original.jpg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 </a:t>
            </a:r>
          </a:p>
          <a:p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Белка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7"/>
              </a:rPr>
              <a:t>https://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7"/>
              </a:rPr>
              <a:t>ds04.infourok.ru/uploads/ex/02ce/0003371d-13329846/hello_html_1f4a3de5.png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 </a:t>
            </a:r>
          </a:p>
          <a:p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Зубр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8"/>
              </a:rPr>
              <a:t>https://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8"/>
              </a:rPr>
              <a:t>i2.wp.com/mshishova.ru/wp-content/uploads/2015/06/zagadki_lesnye_zhivotnye10.jpg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 </a:t>
            </a:r>
          </a:p>
          <a:p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Бобр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9"/>
              </a:rPr>
              <a:t>http://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19"/>
              </a:rPr>
              <a:t>www.berl.ru/file/0001/600/0611.jpg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 </a:t>
            </a:r>
          </a:p>
          <a:p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Коза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20"/>
              </a:rPr>
              <a:t>https://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20"/>
              </a:rPr>
              <a:t>st.depositphotos.com/1001009/3111/i/950/depositphotos_31116877-stock-photo-long-haired-goat-with-big.jpg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  </a:t>
            </a:r>
          </a:p>
          <a:p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Кот </a:t>
            </a:r>
            <a:r>
              <a:rPr lang="en-US" sz="10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21"/>
              </a:rPr>
              <a:t>http://</a:t>
            </a:r>
            <a:r>
              <a:rPr lang="en-US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  <a:hlinkClick r:id="rId21"/>
              </a:rPr>
              <a:t>www.playcast.ru/uploads/2017/10/05/23589308.png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 </a:t>
            </a:r>
            <a:endParaRPr lang="ru-RU" sz="1000" i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33098" y="1124744"/>
            <a:ext cx="8342521" cy="547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Информационные источники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367" y="6165304"/>
            <a:ext cx="8374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! </a:t>
            </a:r>
            <a:endParaRPr lang="ru-RU" sz="1600" dirty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388424" y="391480"/>
            <a:ext cx="360000" cy="360000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47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68760"/>
            <a:ext cx="84096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Прочти слоги</a:t>
            </a:r>
            <a:endParaRPr lang="ru-RU" sz="4800" b="1" dirty="0" smtClean="0">
              <a:latin typeface="Georgia" pitchFamily="18" charset="0"/>
            </a:endParaRPr>
          </a:p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ра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ро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ри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ры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ре  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па   по   пи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пы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пе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ма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мо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ми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мы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ме</a:t>
            </a:r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за 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зо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зи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зы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зе</a:t>
            </a:r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ба 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бо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би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бы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бе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2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4000" b="1" dirty="0" smtClean="0">
                <a:solidFill>
                  <a:prstClr val="black"/>
                </a:solidFill>
                <a:ea typeface="+mn-ea"/>
                <a:cs typeface="+mn-cs"/>
              </a:rPr>
              <a:t>Выдели </a:t>
            </a:r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первый звук в названиях картинок</a:t>
            </a:r>
            <a: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4" descr="C:\Users\16 кабинет\Downloads\product_24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29208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99" y="1599071"/>
            <a:ext cx="21891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0919" y="2096611"/>
            <a:ext cx="1165227" cy="7426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[</a:t>
            </a:r>
            <a:r>
              <a:rPr lang="ru-RU" sz="4400" dirty="0">
                <a:solidFill>
                  <a:prstClr val="black"/>
                </a:solidFill>
              </a:rPr>
              <a:t>Б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endParaRPr lang="ru-RU" sz="44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16 кабинет\Desktop\i (1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6" y="291083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7896" y="4241264"/>
            <a:ext cx="165618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Звонкий</a:t>
            </a:r>
          </a:p>
        </p:txBody>
      </p:sp>
      <p:sp>
        <p:nvSpPr>
          <p:cNvPr id="10" name="Овал 9"/>
          <p:cNvSpPr/>
          <p:nvPr/>
        </p:nvSpPr>
        <p:spPr>
          <a:xfrm>
            <a:off x="922332" y="5010142"/>
            <a:ext cx="941834" cy="8640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2775" y="5949280"/>
            <a:ext cx="1844406" cy="6908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Твёрдый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29828" y="2003775"/>
            <a:ext cx="1165227" cy="7426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[</a:t>
            </a:r>
            <a:r>
              <a:rPr lang="ru-RU" sz="4400" dirty="0">
                <a:solidFill>
                  <a:prstClr val="black"/>
                </a:solidFill>
              </a:rPr>
              <a:t>Б</a:t>
            </a:r>
            <a:r>
              <a:rPr lang="en-US" sz="4400" dirty="0" smtClean="0">
                <a:solidFill>
                  <a:prstClr val="black"/>
                </a:solidFill>
              </a:rPr>
              <a:t>’]</a:t>
            </a:r>
            <a:endParaRPr lang="ru-RU" sz="4400" dirty="0">
              <a:solidFill>
                <a:prstClr val="black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36" y="2839238"/>
            <a:ext cx="12430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95701" y="4149080"/>
            <a:ext cx="165618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Звонкий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7010433" y="4891967"/>
            <a:ext cx="941834" cy="86409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79962" y="5834492"/>
            <a:ext cx="1664957" cy="6908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Мягкий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1318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95536" y="1628800"/>
            <a:ext cx="3949551" cy="4272150"/>
            <a:chOff x="435501" y="260350"/>
            <a:chExt cx="4176646" cy="5677192"/>
          </a:xfrm>
        </p:grpSpPr>
        <p:pic>
          <p:nvPicPr>
            <p:cNvPr id="3" name="Picture 2" descr="C:\Users\Компас\Pictures\2011-02-10\04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01" y="260350"/>
              <a:ext cx="4176646" cy="567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 bwMode="auto">
            <a:xfrm>
              <a:off x="2411198" y="4605567"/>
              <a:ext cx="2088324" cy="1152525"/>
            </a:xfrm>
            <a:prstGeom prst="rect">
              <a:avLst/>
            </a:prstGeom>
            <a:solidFill>
              <a:srgbClr val="F8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345087" y="2397949"/>
            <a:ext cx="44656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Белые бараны</a:t>
            </a:r>
          </a:p>
          <a:p>
            <a:pPr algn="ctr" eaLnBrk="1" hangingPunct="1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Били в барабаны.</a:t>
            </a:r>
          </a:p>
          <a:p>
            <a:pPr algn="ctr" eaLnBrk="1" hangingPunct="1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Без разбору били –</a:t>
            </a:r>
          </a:p>
          <a:p>
            <a:pPr algn="ctr" eaLnBrk="1" hangingPunct="1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Лбы себе разбили.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5878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1916832"/>
            <a:ext cx="72008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Ребята!</a:t>
            </a:r>
          </a:p>
          <a:p>
            <a:pPr algn="ctr"/>
            <a:endParaRPr lang="ru-RU" sz="11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Рассмотрите картинку </a:t>
            </a:r>
          </a:p>
          <a:p>
            <a:pPr algn="ctr"/>
            <a:r>
              <a:rPr lang="ru-RU" sz="4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 подберите к ней соответствующее слово</a:t>
            </a:r>
            <a:endParaRPr lang="ru-RU" sz="44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8388424" y="391480"/>
            <a:ext cx="360000" cy="360000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0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471190" y="1952594"/>
            <a:ext cx="4243442" cy="353903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Блок-схема: сохраненные данные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38636" y="1878263"/>
            <a:ext cx="3310009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зубр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541910" y="3301703"/>
            <a:ext cx="3310009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зебра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Блок-схема: сохраненные данные 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45184" y="4725144"/>
            <a:ext cx="3310009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зяблик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471190" y="1952593"/>
            <a:ext cx="4243444" cy="353903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3" descr="C:\Users\Таня\Desktop\котишки\2AlnBq2PSV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1231" flipH="1">
            <a:off x="4987795" y="1661435"/>
            <a:ext cx="1957140" cy="94607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0800000" flipH="1">
            <a:off x="7845008" y="5814012"/>
            <a:ext cx="9046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096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0.01632 -0.00024 0.26788 -0.01482 0.29757 0.00486 C 0.30504 0.03356 0.26406 0.01828 0.23368 0.01921 C 0.19827 0.02037 0.16302 0.02106 0.12761 0.02175 C 0.0842 0.02662 0.04097 0.02685 -0.00243 0.03148 C 0.03438 0.05069 0.02709 0.04166 0.09271 0.04375 C 0.09983 0.04722 0.10139 0.04791 0.10104 0.04861 C 0.09965 0.05138 0.09722 0.05092 0.09514 0.05092 C 0.07344 0.05231 0.05174 0.05231 0.03004 0.05324 C 0.02274 0.05671 0.01754 0.06157 0.01077 0.06527 C 0.00747 0.06713 0.00104 0.07013 0.00104 0.0706 C 0.05104 0.11041 0.11302 0.07361 0.16736 0.06782 C 0.17327 0.06388 0.18038 0.05879 0.18663 0.0581 C 0.20747 0.05555 0.24931 0.05324 0.24931 0.05347 C 0.26007 0.05393 0.27101 0.05416 0.28177 0.05555 C 0.28299 0.05555 0.28472 0.05601 0.28542 0.0581 C 0.2875 0.06388 0.29028 0.0824 0.29149 0.08981 C 0.28715 0.1331 0.21476 0.10902 0.20955 0.10902 C 0.14445 0.10995 0.07952 0.11064 0.01441 0.11134 C 0.01563 0.11875 0.01632 0.12638 0.01806 0.1331 C 0.01945 0.13819 0.02726 0.14282 0.03004 0.14282 C 0.05972 0.14421 0.08959 0.14467 0.11927 0.14537 C 0.12014 0.15185 0.12188 0.15463 0.11684 0.15509 C 0.09236 0.15648 0.06771 0.15671 0.04323 0.1574 C 0.03299 0.15879 0.02396 0.15324 0.02031 0.17453 C 0.02413 0.19745 0.03698 0.18796 0.04809 0.18912 C 0.06736 0.18842 0.08663 0.18865 0.1059 0.18657 C 0.11024 0.18634 0.11389 0.17893 0.11806 0.17685 C 0.12153 0.17523 0.12882 0.17245 0.12882 0.17268 C 0.13507 0.16365 0.14913 0.15717 0.1566 0.15509 C 0.16389 0.15092 0.16962 0.14537 0.17709 0.14282 C 0.18629 0.13657 0.19636 0.13379 0.2059 0.13101 C 0.22084 0.13171 0.23559 0.13171 0.25052 0.1331 C 0.25903 0.13379 0.26736 0.14421 0.27587 0.14768 C 0.28073 0.15254 0.28368 0.15185 0.28542 0.16226 C 0.26111 0.18703 0.23108 0.18865 0.20469 0.19166 C 0.16615 0.19097 0.12761 0.19305 0.08906 0.18912 C 0.08038 0.18842 0.06823 0.17268 0.05903 0.1699 C 0.04722 0.1618 0.03629 0.15324 0.02396 0.14768 C 0.01927 0.14143 0.01511 0.14004 0.00955 0.13796 C -0.00052 0.12777 0.00139 0.12777 -0.01701 0.13541 C -0.01962 0.13657 -0.0191 0.1456 -0.02048 0.15023 C -0.01979 0.15833 -0.01996 0.16713 -0.01823 0.17453 C -0.01389 0.19236 0.00643 0.2125 0.01563 0.21574 C 0.02118 0.22013 0.02535 0.22291 0.03125 0.22546 C 0.10035 0.2949 0.28403 0.24745 0.28542 0.24745 C 0.26077 0.26759 0.23195 0.26597 0.2059 0.26666 C 0.14774 0.26805 0.08941 0.26828 0.03125 0.26898 C 0.0224 0.28101 0.0224 0.29513 0.03368 0.303 C 0.04827 0.31273 0.0625 0.31898 0.07709 0.32731 C 0.11771 0.32569 0.15816 0.32476 0.19879 0.32245 C 0.21511 0.32129 0.23247 0.30185 0.24809 0.29351 C 0.25365 0.28611 0.25972 0.28611 0.26615 0.28379 C 0.26979 0.28541 0.27396 0.28472 0.27709 0.28865 C 0.27761 0.28935 0.27587 0.29861 0.27222 0.303 C 0.26389 0.31226 0.25104 0.31412 0.24202 0.3199 C 0.2342 0.33125 0.22153 0.33263 0.21198 0.3368 C 0.16094 0.35949 0.10764 0.34097 0.05538 0.34166 C 0.04375 0.34236 0.03177 0.34027 0.02031 0.34398 C 0.01806 0.34467 0.02413 0.35 0.02639 0.35138 C 0.02952 0.35347 0.03281 0.35324 0.03611 0.35393 C 0.05209 0.3706 0.07205 0.36504 0.08906 0.36597 C 0.06459 0.3905 0.03507 0.39745 0.00834 0.4 C 0.01163 0.41319 0.0132 0.4118 0.02031 0.41412 C 0.04445 0.41342 0.06858 0.41412 0.09271 0.41203 C 0.09827 0.4118 0.11024 0.39675 0.11441 0.39513 C 0.12205 0.39189 0.12899 0.38634 0.13611 0.38032 C 0.16129 0.35972 0.18594 0.34583 0.2132 0.34166 C 0.23056 0.33472 0.2474 0.33009 0.26493 0.32476 C 0.27379 0.32569 0.28281 0.32453 0.29149 0.32731 C 0.29549 0.3287 0.29323 0.34398 0.29149 0.35138 C 0.28924 0.36041 0.28611 0.35949 0.28177 0.36111 C 0.22691 0.41851 0.09393 0.3824 0.08056 0.38287 C 0.07743 0.38356 0.07413 0.38449 0.07101 0.38518 C 0.06493 0.38634 0.05903 0.38634 0.05295 0.38773 C 0.05174 0.38796 0.05052 0.38912 0.04931 0.39004 C 0.04757 0.39143 0.04618 0.39467 0.04445 0.39513 C 0.03212 0.39791 0.00712 0.4 0.00712 0.40023 C -0.00087 0.40625 -0.0092 0.40925 -0.01701 0.41666 C -0.02344 0.43611 -0.00955 0.43865 -0.00243 0.44351 C 0.09132 0.50648 0.19514 0.44537 0.29393 0.44606 C 0.28177 0.45185 0.2967 0.44537 0.27222 0.45092 C 0.26771 0.45185 0.25903 0.45532 0.25903 0.45578 C 0.22118 0.48588 0.08229 0.47013 0.0783 0.47013 C 0.06511 0.47291 0.05174 0.47083 0.03854 0.475 C 0.03681 0.47569 0.03629 0.48055 0.0349 0.48217 C 0.02153 0.5 0.00278 0.48611 -0.01337 0.48726 C -0.01562 0.50092 -0.00746 0.49838 -0.00121 0.50162 C 0.02257 0.51365 0.04774 0.50347 0.07222 0.50416 C 0.12066 0.52847 0.13802 0.48819 0.17709 0.47245 C 0.18785 0.46342 0.19809 0.45648 0.20955 0.45092 C 0.21059 0.45092 0.2691 0.44537 0.28785 0.45787 C 0.28073 0.47939 0.26354 0.48194 0.25174 0.48472 C 0.24427 0.49652 0.23438 0.49652 0.22518 0.49652 C 0.17865 0.49814 0.13195 0.49838 0.08542 0.4993 C 0.0842 0.5 0.07518 0.51597 0.08056 0.51643 C 0.14115 0.51944 0.20191 0.51805 0.2625 0.51875 C 0.27066 0.52129 0.27847 0.5243 0.28663 0.52615 C 0.2875 0.52847 0.28854 0.53078 0.28906 0.53356 C 0.28976 0.53657 0.28906 0.54074 0.29028 0.54282 C 0.2934 0.54814 0.30104 0.54884 0.30469 0.55277 " pathEditMode="relative" rAng="0" ptsTypes="fffff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6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500865" y="2130818"/>
            <a:ext cx="4184092" cy="3182581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Блок-схема: сохраненные данные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38637" y="1878263"/>
            <a:ext cx="3312368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ворона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575099" y="4703026"/>
            <a:ext cx="3312368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зяблик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Блок-схема: сохраненные данные 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11560" y="3290644"/>
            <a:ext cx="3312368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сорока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500864" y="2130817"/>
            <a:ext cx="4184095" cy="318258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3" descr="C:\Users\Таня\Desktop\котишки\2AlnBq2PSV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1231" flipH="1">
            <a:off x="4987795" y="1661435"/>
            <a:ext cx="1957140" cy="94607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0800000" flipH="1">
            <a:off x="7845008" y="5814012"/>
            <a:ext cx="9046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141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0.01632 -0.00024 0.26788 -0.01482 0.29757 0.00486 C 0.30504 0.03356 0.26406 0.01828 0.23368 0.01921 C 0.19827 0.02037 0.16302 0.02106 0.12761 0.02175 C 0.0842 0.02662 0.04097 0.02685 -0.00243 0.03148 C 0.03438 0.05069 0.02709 0.04166 0.09271 0.04375 C 0.09983 0.04722 0.10139 0.04791 0.10104 0.04861 C 0.09965 0.05138 0.09722 0.05092 0.09514 0.05092 C 0.07344 0.05231 0.05174 0.05231 0.03004 0.05324 C 0.02274 0.05671 0.01754 0.06157 0.01077 0.06527 C 0.00747 0.06713 0.00104 0.07013 0.00104 0.0706 C 0.05104 0.11041 0.11302 0.07361 0.16736 0.06782 C 0.17327 0.06388 0.18038 0.05879 0.18663 0.0581 C 0.20747 0.05555 0.24931 0.05324 0.24931 0.05347 C 0.26007 0.05393 0.27101 0.05416 0.28177 0.05555 C 0.28299 0.05555 0.28472 0.05601 0.28542 0.0581 C 0.2875 0.06388 0.29028 0.0824 0.29149 0.08981 C 0.28715 0.1331 0.21476 0.10902 0.20955 0.10902 C 0.14445 0.10995 0.07952 0.11064 0.01441 0.11134 C 0.01563 0.11875 0.01632 0.12638 0.01806 0.1331 C 0.01945 0.13819 0.02726 0.14282 0.03004 0.14282 C 0.05972 0.14421 0.08959 0.14467 0.11927 0.14537 C 0.12014 0.15185 0.12188 0.15463 0.11684 0.15509 C 0.09236 0.15648 0.06771 0.15671 0.04323 0.1574 C 0.03299 0.15879 0.02396 0.15324 0.02031 0.17453 C 0.02413 0.19745 0.03698 0.18796 0.04809 0.18912 C 0.06736 0.18842 0.08663 0.18865 0.1059 0.18657 C 0.11024 0.18634 0.11389 0.17893 0.11806 0.17685 C 0.12153 0.17523 0.12882 0.17245 0.12882 0.17268 C 0.13507 0.16365 0.14913 0.15717 0.1566 0.15509 C 0.16389 0.15092 0.16962 0.14537 0.17709 0.14282 C 0.18629 0.13657 0.19636 0.13379 0.2059 0.13101 C 0.22084 0.13171 0.23559 0.13171 0.25052 0.1331 C 0.25903 0.13379 0.26736 0.14421 0.27587 0.14768 C 0.28073 0.15254 0.28368 0.15185 0.28542 0.16226 C 0.26111 0.18703 0.23108 0.18865 0.20469 0.19166 C 0.16615 0.19097 0.12761 0.19305 0.08906 0.18912 C 0.08038 0.18842 0.06823 0.17268 0.05903 0.1699 C 0.04722 0.1618 0.03629 0.15324 0.02396 0.14768 C 0.01927 0.14143 0.01511 0.14004 0.00955 0.13796 C -0.00052 0.12777 0.00139 0.12777 -0.01701 0.13541 C -0.01962 0.13657 -0.0191 0.1456 -0.02048 0.15023 C -0.01979 0.15833 -0.01996 0.16713 -0.01823 0.17453 C -0.01389 0.19236 0.00643 0.2125 0.01563 0.21574 C 0.02118 0.22013 0.02535 0.22291 0.03125 0.22546 C 0.10035 0.2949 0.28403 0.24745 0.28542 0.24745 C 0.26077 0.26759 0.23195 0.26597 0.2059 0.26666 C 0.14774 0.26805 0.08941 0.26828 0.03125 0.26898 C 0.0224 0.28101 0.0224 0.29513 0.03368 0.303 C 0.04827 0.31273 0.0625 0.31898 0.07709 0.32731 C 0.11771 0.32569 0.15816 0.32476 0.19879 0.32245 C 0.21511 0.32129 0.23247 0.30185 0.24809 0.29351 C 0.25365 0.28611 0.25972 0.28611 0.26615 0.28379 C 0.26979 0.28541 0.27396 0.28472 0.27709 0.28865 C 0.27761 0.28935 0.27587 0.29861 0.27222 0.303 C 0.26389 0.31226 0.25104 0.31412 0.24202 0.3199 C 0.2342 0.33125 0.22153 0.33263 0.21198 0.3368 C 0.16094 0.35949 0.10764 0.34097 0.05538 0.34166 C 0.04375 0.34236 0.03177 0.34027 0.02031 0.34398 C 0.01806 0.34467 0.02413 0.35 0.02639 0.35138 C 0.02952 0.35347 0.03281 0.35324 0.03611 0.35393 C 0.05209 0.3706 0.07205 0.36504 0.08906 0.36597 C 0.06459 0.3905 0.03507 0.39745 0.00834 0.4 C 0.01163 0.41319 0.0132 0.4118 0.02031 0.41412 C 0.04445 0.41342 0.06858 0.41412 0.09271 0.41203 C 0.09827 0.4118 0.11024 0.39675 0.11441 0.39513 C 0.12205 0.39189 0.12899 0.38634 0.13611 0.38032 C 0.16129 0.35972 0.18594 0.34583 0.2132 0.34166 C 0.23056 0.33472 0.2474 0.33009 0.26493 0.32476 C 0.27379 0.32569 0.28281 0.32453 0.29149 0.32731 C 0.29549 0.3287 0.29323 0.34398 0.29149 0.35138 C 0.28924 0.36041 0.28611 0.35949 0.28177 0.36111 C 0.22691 0.41851 0.09393 0.3824 0.08056 0.38287 C 0.07743 0.38356 0.07413 0.38449 0.07101 0.38518 C 0.06493 0.38634 0.05903 0.38634 0.05295 0.38773 C 0.05174 0.38796 0.05052 0.38912 0.04931 0.39004 C 0.04757 0.39143 0.04618 0.39467 0.04445 0.39513 C 0.03212 0.39791 0.00712 0.4 0.00712 0.40023 C -0.00087 0.40625 -0.0092 0.40925 -0.01701 0.41666 C -0.02344 0.43611 -0.00955 0.43865 -0.00243 0.44351 C 0.09132 0.50648 0.19514 0.44537 0.29393 0.44606 C 0.28177 0.45185 0.2967 0.44537 0.27222 0.45092 C 0.26771 0.45185 0.25903 0.45532 0.25903 0.45578 C 0.22118 0.48588 0.08229 0.47013 0.0783 0.47013 C 0.06511 0.47291 0.05174 0.47083 0.03854 0.475 C 0.03681 0.47569 0.03629 0.48055 0.0349 0.48217 C 0.02153 0.5 0.00278 0.48611 -0.01337 0.48726 C -0.01562 0.50092 -0.00746 0.49838 -0.00121 0.50162 C 0.02257 0.51365 0.04774 0.50347 0.07222 0.50416 C 0.12066 0.52847 0.13802 0.48819 0.17709 0.47245 C 0.18785 0.46342 0.19809 0.45648 0.20955 0.45092 C 0.21059 0.45092 0.2691 0.44537 0.28785 0.45787 C 0.28073 0.47939 0.26354 0.48194 0.25174 0.48472 C 0.24427 0.49652 0.23438 0.49652 0.22518 0.49652 C 0.17865 0.49814 0.13195 0.49838 0.08542 0.4993 C 0.0842 0.5 0.07518 0.51597 0.08056 0.51643 C 0.14115 0.51944 0.20191 0.51805 0.2625 0.51875 C 0.27066 0.52129 0.27847 0.5243 0.28663 0.52615 C 0.2875 0.52847 0.28854 0.53078 0.28906 0.53356 C 0.28976 0.53657 0.28906 0.54074 0.29028 0.54282 C 0.2934 0.54814 0.30104 0.54884 0.30469 0.55277 " pathEditMode="relative" rAng="0" ptsTypes="fffff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6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сохраненные данные 6"/>
          <p:cNvSpPr/>
          <p:nvPr/>
        </p:nvSpPr>
        <p:spPr>
          <a:xfrm>
            <a:off x="538637" y="1878263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кобра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68901" y="2078911"/>
            <a:ext cx="3648019" cy="328639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Блок-схема: сохраненные данные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58527" y="3301704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питон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Блок-схема: сохраненные данные 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48582" y="4725144"/>
            <a:ext cx="3168352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барсук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68901" y="2078910"/>
            <a:ext cx="3648021" cy="328639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3" descr="C:\Users\Таня\Desktop\котишки\2AlnBq2PSV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1231" flipH="1">
            <a:off x="4987795" y="1661435"/>
            <a:ext cx="1957140" cy="94607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0800000" flipH="1">
            <a:off x="7845008" y="5814012"/>
            <a:ext cx="9046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0849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0.01632 -0.00024 0.26788 -0.01482 0.29757 0.00486 C 0.30504 0.03356 0.26406 0.01828 0.23368 0.01921 C 0.19827 0.02037 0.16302 0.02106 0.12761 0.02175 C 0.0842 0.02662 0.04097 0.02685 -0.00243 0.03148 C 0.03438 0.05069 0.02709 0.04166 0.09271 0.04375 C 0.09983 0.04722 0.10139 0.04791 0.10104 0.04861 C 0.09965 0.05138 0.09722 0.05092 0.09514 0.05092 C 0.07344 0.05231 0.05174 0.05231 0.03004 0.05324 C 0.02274 0.05671 0.01754 0.06157 0.01077 0.06527 C 0.00747 0.06713 0.00104 0.07013 0.00104 0.0706 C 0.05104 0.11041 0.11302 0.07361 0.16736 0.06782 C 0.17327 0.06388 0.18038 0.05879 0.18663 0.0581 C 0.20747 0.05555 0.24931 0.05324 0.24931 0.05347 C 0.26007 0.05393 0.27101 0.05416 0.28177 0.05555 C 0.28299 0.05555 0.28472 0.05601 0.28542 0.0581 C 0.2875 0.06388 0.29028 0.0824 0.29149 0.08981 C 0.28715 0.1331 0.21476 0.10902 0.20955 0.10902 C 0.14445 0.10995 0.07952 0.11064 0.01441 0.11134 C 0.01563 0.11875 0.01632 0.12638 0.01806 0.1331 C 0.01945 0.13819 0.02726 0.14282 0.03004 0.14282 C 0.05972 0.14421 0.08959 0.14467 0.11927 0.14537 C 0.12014 0.15185 0.12188 0.15463 0.11684 0.15509 C 0.09236 0.15648 0.06771 0.15671 0.04323 0.1574 C 0.03299 0.15879 0.02396 0.15324 0.02031 0.17453 C 0.02413 0.19745 0.03698 0.18796 0.04809 0.18912 C 0.06736 0.18842 0.08663 0.18865 0.1059 0.18657 C 0.11024 0.18634 0.11389 0.17893 0.11806 0.17685 C 0.12153 0.17523 0.12882 0.17245 0.12882 0.17268 C 0.13507 0.16365 0.14913 0.15717 0.1566 0.15509 C 0.16389 0.15092 0.16962 0.14537 0.17709 0.14282 C 0.18629 0.13657 0.19636 0.13379 0.2059 0.13101 C 0.22084 0.13171 0.23559 0.13171 0.25052 0.1331 C 0.25903 0.13379 0.26736 0.14421 0.27587 0.14768 C 0.28073 0.15254 0.28368 0.15185 0.28542 0.16226 C 0.26111 0.18703 0.23108 0.18865 0.20469 0.19166 C 0.16615 0.19097 0.12761 0.19305 0.08906 0.18912 C 0.08038 0.18842 0.06823 0.17268 0.05903 0.1699 C 0.04722 0.1618 0.03629 0.15324 0.02396 0.14768 C 0.01927 0.14143 0.01511 0.14004 0.00955 0.13796 C -0.00052 0.12777 0.00139 0.12777 -0.01701 0.13541 C -0.01962 0.13657 -0.0191 0.1456 -0.02048 0.15023 C -0.01979 0.15833 -0.01996 0.16713 -0.01823 0.17453 C -0.01389 0.19236 0.00643 0.2125 0.01563 0.21574 C 0.02118 0.22013 0.02535 0.22291 0.03125 0.22546 C 0.10035 0.2949 0.28403 0.24745 0.28542 0.24745 C 0.26077 0.26759 0.23195 0.26597 0.2059 0.26666 C 0.14774 0.26805 0.08941 0.26828 0.03125 0.26898 C 0.0224 0.28101 0.0224 0.29513 0.03368 0.303 C 0.04827 0.31273 0.0625 0.31898 0.07709 0.32731 C 0.11771 0.32569 0.15816 0.32476 0.19879 0.32245 C 0.21511 0.32129 0.23247 0.30185 0.24809 0.29351 C 0.25365 0.28611 0.25972 0.28611 0.26615 0.28379 C 0.26979 0.28541 0.27396 0.28472 0.27709 0.28865 C 0.27761 0.28935 0.27587 0.29861 0.27222 0.303 C 0.26389 0.31226 0.25104 0.31412 0.24202 0.3199 C 0.2342 0.33125 0.22153 0.33263 0.21198 0.3368 C 0.16094 0.35949 0.10764 0.34097 0.05538 0.34166 C 0.04375 0.34236 0.03177 0.34027 0.02031 0.34398 C 0.01806 0.34467 0.02413 0.35 0.02639 0.35138 C 0.02952 0.35347 0.03281 0.35324 0.03611 0.35393 C 0.05209 0.3706 0.07205 0.36504 0.08906 0.36597 C 0.06459 0.3905 0.03507 0.39745 0.00834 0.4 C 0.01163 0.41319 0.0132 0.4118 0.02031 0.41412 C 0.04445 0.41342 0.06858 0.41412 0.09271 0.41203 C 0.09827 0.4118 0.11024 0.39675 0.11441 0.39513 C 0.12205 0.39189 0.12899 0.38634 0.13611 0.38032 C 0.16129 0.35972 0.18594 0.34583 0.2132 0.34166 C 0.23056 0.33472 0.2474 0.33009 0.26493 0.32476 C 0.27379 0.32569 0.28281 0.32453 0.29149 0.32731 C 0.29549 0.3287 0.29323 0.34398 0.29149 0.35138 C 0.28924 0.36041 0.28611 0.35949 0.28177 0.36111 C 0.22691 0.41851 0.09393 0.3824 0.08056 0.38287 C 0.07743 0.38356 0.07413 0.38449 0.07101 0.38518 C 0.06493 0.38634 0.05903 0.38634 0.05295 0.38773 C 0.05174 0.38796 0.05052 0.38912 0.04931 0.39004 C 0.04757 0.39143 0.04618 0.39467 0.04445 0.39513 C 0.03212 0.39791 0.00712 0.4 0.00712 0.40023 C -0.00087 0.40625 -0.0092 0.40925 -0.01701 0.41666 C -0.02344 0.43611 -0.00955 0.43865 -0.00243 0.44351 C 0.09132 0.50648 0.19514 0.44537 0.29393 0.44606 C 0.28177 0.45185 0.2967 0.44537 0.27222 0.45092 C 0.26771 0.45185 0.25903 0.45532 0.25903 0.45578 C 0.22118 0.48588 0.08229 0.47013 0.0783 0.47013 C 0.06511 0.47291 0.05174 0.47083 0.03854 0.475 C 0.03681 0.47569 0.03629 0.48055 0.0349 0.48217 C 0.02153 0.5 0.00278 0.48611 -0.01337 0.48726 C -0.01562 0.50092 -0.00746 0.49838 -0.00121 0.50162 C 0.02257 0.51365 0.04774 0.50347 0.07222 0.50416 C 0.12066 0.52847 0.13802 0.48819 0.17709 0.47245 C 0.18785 0.46342 0.19809 0.45648 0.20955 0.45092 C 0.21059 0.45092 0.2691 0.44537 0.28785 0.45787 C 0.28073 0.47939 0.26354 0.48194 0.25174 0.48472 C 0.24427 0.49652 0.23438 0.49652 0.22518 0.49652 C 0.17865 0.49814 0.13195 0.49838 0.08542 0.4993 C 0.0842 0.5 0.07518 0.51597 0.08056 0.51643 C 0.14115 0.51944 0.20191 0.51805 0.2625 0.51875 C 0.27066 0.52129 0.27847 0.5243 0.28663 0.52615 C 0.2875 0.52847 0.28854 0.53078 0.28906 0.53356 C 0.28976 0.53657 0.28906 0.54074 0.29028 0.54282 C 0.2934 0.54814 0.30104 0.54884 0.30469 0.55277 " pathEditMode="relative" rAng="0" ptsTypes="fffff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6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93947" y="2102397"/>
            <a:ext cx="3397928" cy="323942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Блок-схема: сохраненные данные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38636" y="1878263"/>
            <a:ext cx="3310009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белка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541910" y="3301703"/>
            <a:ext cx="3310009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барсук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Блок-схема: сохраненные данные 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45184" y="4725144"/>
            <a:ext cx="3310009" cy="840811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бобр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93947" y="2102396"/>
            <a:ext cx="3397930" cy="323942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3" descr="C:\Users\Таня\Desktop\котишки\2AlnBq2PSV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81231" flipH="1">
            <a:off x="4987795" y="1661435"/>
            <a:ext cx="1957140" cy="94607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10800000" flipH="1">
            <a:off x="7845008" y="5814012"/>
            <a:ext cx="9046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694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0.01632 -0.00024 0.26788 -0.01482 0.29757 0.00486 C 0.30504 0.03356 0.26406 0.01828 0.23368 0.01921 C 0.19827 0.02037 0.16302 0.02106 0.12761 0.02175 C 0.0842 0.02662 0.04097 0.02685 -0.00243 0.03148 C 0.03438 0.05069 0.02709 0.04166 0.09271 0.04375 C 0.09983 0.04722 0.10139 0.04791 0.10104 0.04861 C 0.09965 0.05138 0.09722 0.05092 0.09514 0.05092 C 0.07344 0.05231 0.05174 0.05231 0.03004 0.05324 C 0.02274 0.05671 0.01754 0.06157 0.01077 0.06527 C 0.00747 0.06713 0.00104 0.07013 0.00104 0.0706 C 0.05104 0.11041 0.11302 0.07361 0.16736 0.06782 C 0.17327 0.06388 0.18038 0.05879 0.18663 0.0581 C 0.20747 0.05555 0.24931 0.05324 0.24931 0.05347 C 0.26007 0.05393 0.27101 0.05416 0.28177 0.05555 C 0.28299 0.05555 0.28472 0.05601 0.28542 0.0581 C 0.2875 0.06388 0.29028 0.0824 0.29149 0.08981 C 0.28715 0.1331 0.21476 0.10902 0.20955 0.10902 C 0.14445 0.10995 0.07952 0.11064 0.01441 0.11134 C 0.01563 0.11875 0.01632 0.12638 0.01806 0.1331 C 0.01945 0.13819 0.02726 0.14282 0.03004 0.14282 C 0.05972 0.14421 0.08959 0.14467 0.11927 0.14537 C 0.12014 0.15185 0.12188 0.15463 0.11684 0.15509 C 0.09236 0.15648 0.06771 0.15671 0.04323 0.1574 C 0.03299 0.15879 0.02396 0.15324 0.02031 0.17453 C 0.02413 0.19745 0.03698 0.18796 0.04809 0.18912 C 0.06736 0.18842 0.08663 0.18865 0.1059 0.18657 C 0.11024 0.18634 0.11389 0.17893 0.11806 0.17685 C 0.12153 0.17523 0.12882 0.17245 0.12882 0.17268 C 0.13507 0.16365 0.14913 0.15717 0.1566 0.15509 C 0.16389 0.15092 0.16962 0.14537 0.17709 0.14282 C 0.18629 0.13657 0.19636 0.13379 0.2059 0.13101 C 0.22084 0.13171 0.23559 0.13171 0.25052 0.1331 C 0.25903 0.13379 0.26736 0.14421 0.27587 0.14768 C 0.28073 0.15254 0.28368 0.15185 0.28542 0.16226 C 0.26111 0.18703 0.23108 0.18865 0.20469 0.19166 C 0.16615 0.19097 0.12761 0.19305 0.08906 0.18912 C 0.08038 0.18842 0.06823 0.17268 0.05903 0.1699 C 0.04722 0.1618 0.03629 0.15324 0.02396 0.14768 C 0.01927 0.14143 0.01511 0.14004 0.00955 0.13796 C -0.00052 0.12777 0.00139 0.12777 -0.01701 0.13541 C -0.01962 0.13657 -0.0191 0.1456 -0.02048 0.15023 C -0.01979 0.15833 -0.01996 0.16713 -0.01823 0.17453 C -0.01389 0.19236 0.00643 0.2125 0.01563 0.21574 C 0.02118 0.22013 0.02535 0.22291 0.03125 0.22546 C 0.10035 0.2949 0.28403 0.24745 0.28542 0.24745 C 0.26077 0.26759 0.23195 0.26597 0.2059 0.26666 C 0.14774 0.26805 0.08941 0.26828 0.03125 0.26898 C 0.0224 0.28101 0.0224 0.29513 0.03368 0.303 C 0.04827 0.31273 0.0625 0.31898 0.07709 0.32731 C 0.11771 0.32569 0.15816 0.32476 0.19879 0.32245 C 0.21511 0.32129 0.23247 0.30185 0.24809 0.29351 C 0.25365 0.28611 0.25972 0.28611 0.26615 0.28379 C 0.26979 0.28541 0.27396 0.28472 0.27709 0.28865 C 0.27761 0.28935 0.27587 0.29861 0.27222 0.303 C 0.26389 0.31226 0.25104 0.31412 0.24202 0.3199 C 0.2342 0.33125 0.22153 0.33263 0.21198 0.3368 C 0.16094 0.35949 0.10764 0.34097 0.05538 0.34166 C 0.04375 0.34236 0.03177 0.34027 0.02031 0.34398 C 0.01806 0.34467 0.02413 0.35 0.02639 0.35138 C 0.02952 0.35347 0.03281 0.35324 0.03611 0.35393 C 0.05209 0.3706 0.07205 0.36504 0.08906 0.36597 C 0.06459 0.3905 0.03507 0.39745 0.00834 0.4 C 0.01163 0.41319 0.0132 0.4118 0.02031 0.41412 C 0.04445 0.41342 0.06858 0.41412 0.09271 0.41203 C 0.09827 0.4118 0.11024 0.39675 0.11441 0.39513 C 0.12205 0.39189 0.12899 0.38634 0.13611 0.38032 C 0.16129 0.35972 0.18594 0.34583 0.2132 0.34166 C 0.23056 0.33472 0.2474 0.33009 0.26493 0.32476 C 0.27379 0.32569 0.28281 0.32453 0.29149 0.32731 C 0.29549 0.3287 0.29323 0.34398 0.29149 0.35138 C 0.28924 0.36041 0.28611 0.35949 0.28177 0.36111 C 0.22691 0.41851 0.09393 0.3824 0.08056 0.38287 C 0.07743 0.38356 0.07413 0.38449 0.07101 0.38518 C 0.06493 0.38634 0.05903 0.38634 0.05295 0.38773 C 0.05174 0.38796 0.05052 0.38912 0.04931 0.39004 C 0.04757 0.39143 0.04618 0.39467 0.04445 0.39513 C 0.03212 0.39791 0.00712 0.4 0.00712 0.40023 C -0.00087 0.40625 -0.0092 0.40925 -0.01701 0.41666 C -0.02344 0.43611 -0.00955 0.43865 -0.00243 0.44351 C 0.09132 0.50648 0.19514 0.44537 0.29393 0.44606 C 0.28177 0.45185 0.2967 0.44537 0.27222 0.45092 C 0.26771 0.45185 0.25903 0.45532 0.25903 0.45578 C 0.22118 0.48588 0.08229 0.47013 0.0783 0.47013 C 0.06511 0.47291 0.05174 0.47083 0.03854 0.475 C 0.03681 0.47569 0.03629 0.48055 0.0349 0.48217 C 0.02153 0.5 0.00278 0.48611 -0.01337 0.48726 C -0.01562 0.50092 -0.00746 0.49838 -0.00121 0.50162 C 0.02257 0.51365 0.04774 0.50347 0.07222 0.50416 C 0.12066 0.52847 0.13802 0.48819 0.17709 0.47245 C 0.18785 0.46342 0.19809 0.45648 0.20955 0.45092 C 0.21059 0.45092 0.2691 0.44537 0.28785 0.45787 C 0.28073 0.47939 0.26354 0.48194 0.25174 0.48472 C 0.24427 0.49652 0.23438 0.49652 0.22518 0.49652 C 0.17865 0.49814 0.13195 0.49838 0.08542 0.4993 C 0.0842 0.5 0.07518 0.51597 0.08056 0.51643 C 0.14115 0.51944 0.20191 0.51805 0.2625 0.51875 C 0.27066 0.52129 0.27847 0.5243 0.28663 0.52615 C 0.2875 0.52847 0.28854 0.53078 0.28906 0.53356 C 0.28976 0.53657 0.28906 0.54074 0.29028 0.54282 C 0.2934 0.54814 0.30104 0.54884 0.30469 0.55277 " pathEditMode="relative" rAng="0" ptsTypes="fffff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6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229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Georgia</vt:lpstr>
      <vt:lpstr>Times New Roman</vt:lpstr>
      <vt:lpstr>Calibri</vt:lpstr>
      <vt:lpstr>Matilda</vt:lpstr>
      <vt:lpstr>Тема Office</vt:lpstr>
      <vt:lpstr>Слайд 1</vt:lpstr>
      <vt:lpstr>Слайд 2</vt:lpstr>
      <vt:lpstr> Выдели первый звук в названиях картинок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Выдели первый звук, найди лишнюю картинку</vt:lpstr>
      <vt:lpstr>Информационные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класс</dc:title>
  <dc:creator>Фокина Лидия Петровна</dc:creator>
  <cp:keywords>Обучение грамоте</cp:keywords>
  <cp:lastModifiedBy>Admin</cp:lastModifiedBy>
  <cp:revision>153</cp:revision>
  <dcterms:created xsi:type="dcterms:W3CDTF">2013-08-23T08:38:35Z</dcterms:created>
  <dcterms:modified xsi:type="dcterms:W3CDTF">2022-02-10T05:01:25Z</dcterms:modified>
</cp:coreProperties>
</file>