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/>
    <p:restoredTop sz="94555"/>
  </p:normalViewPr>
  <p:slideViewPr>
    <p:cSldViewPr snapToGrid="0" snapToObjects="1">
      <p:cViewPr varScale="1">
        <p:scale>
          <a:sx n="89" d="100"/>
          <a:sy n="89" d="100"/>
        </p:scale>
        <p:origin x="8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3A6C0-0DA5-7C49-BD3E-4A7AA393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267384-C678-534E-82E1-04CF8ED3E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39782A-4D38-0442-9A1A-C669D71F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390E3-B052-924D-A8CF-B8873967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D6EF9-671B-A240-BF2E-121D7F87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8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C2B6-81FC-2646-83C2-1CC53ABB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F735B2-A8D1-2142-A11A-89AFB32C6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20CE4-AEDA-634E-8555-91AFCE4A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24CEE-EAAC-D345-8CD8-DA76DA5D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1B7B98-BCDB-4C45-9CB7-5281576A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5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CC925A-9941-6744-89CC-BAC5CC83E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6E1BB2-FA5D-C64F-A0F2-1FE2724D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94B1-D6EF-7244-A3CA-B8234006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13A69-D6FD-AC49-95C0-1D5A455F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ECA84-FB02-0043-A038-84D593E2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2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5269-D91D-8541-A03F-B6245F6C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54804-2874-5B41-BC37-D1CF050A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54C54-4B90-B540-BC21-667BCCD0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CF21D-11A5-0D4E-8B0D-99FFE155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0330C-2D64-AB4E-87BF-C3949468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31674-0956-0744-B9D1-51B52F6B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822B06-5321-D049-9A5A-E75301239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3CAEE-6756-D748-9060-77B626ED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A145E-9326-C34B-8CF4-CD1E5BB0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71063-F4A0-6847-88DF-3502DBB3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5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2D7F-F3FC-7849-B9AB-705C8BC5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BBB51-FFFD-7845-982E-2ABF727B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20C0F-804B-824F-B46B-38757EB6D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3DEE4-6E09-A146-AACE-DD6F5BED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DFDC1D-1F37-AF48-A57D-7FC42D95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5C715-C580-B743-BF7C-D3E2F5E1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519F9-392B-D84F-97F4-D58C48E1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BA7ED-DC25-F541-9D2D-EB8DAB2DC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77B4FE-FFFF-284B-A4CF-6C868D91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89307E-D2A4-774A-9175-2560E148F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8E955D-81AE-D444-9EC4-B8C3D7DE0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A346E7-B388-ED49-8C60-43BD91B9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815F2C-C5D7-7A42-9FCB-4277BE75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B7EE2F-327F-B842-9C30-60470531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4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20881-E482-3749-AA8C-163E310A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92305E-BA31-4542-B99D-2A3129F7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B5F1AB-1BE3-A941-BB73-F09587C8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D7F70D-492B-8F46-B7CF-EA69150D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0AEB9A-F60F-2D40-9CEC-692A81B0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5D5E2C-789B-424A-BF36-0BFE1140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184B24-BBA0-774E-926E-462975FB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2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9A46A-A259-924B-8575-09ECEA94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3B6EF-0DF4-C445-BB4A-BC98E463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B297F-AD4B-444C-A37F-8D7866080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FD218-8BCE-8749-8AF1-E6A6625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4F3CA9-818B-9245-8FC8-0A7B8C20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9D2995-7DDE-F847-A71A-3BA4E358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91543-77C6-2F40-AE0A-6A92A71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5D98D8-CB6C-C64C-A290-ADA930212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E4E15-5A39-114F-ADCA-77F874C34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8AA3B-E539-9B40-AB22-BC62E5C0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68EDE-1061-F840-A179-90D606CA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D2507-0ED7-7142-BF70-5F1F1DEF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B16BD-300F-8942-867D-44065841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1F9E4-730F-D642-A2B1-9984711F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A8C13-A217-884E-BFB4-1A57C5A50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D0DE-09C2-8849-9EBD-D0D30EA595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A7239-F3B4-154D-B789-21AF60E4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46494-E71F-3043-BBB6-B49EF9A2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49B3-DD02-B046-A1E1-772E06A77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3E0FD-2015-C24F-B6F7-2166830A2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3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C57985-5C68-0A4B-9427-EECBAB25C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1770" y="3509963"/>
            <a:ext cx="3026229" cy="1747837"/>
          </a:xfrm>
        </p:spPr>
        <p:txBody>
          <a:bodyPr/>
          <a:lstStyle/>
          <a:p>
            <a:r>
              <a:rPr lang="ru-RU" b="1" dirty="0"/>
              <a:t>Занятие 11</a:t>
            </a:r>
          </a:p>
        </p:txBody>
      </p:sp>
    </p:spTree>
    <p:extLst>
      <p:ext uri="{BB962C8B-B14F-4D97-AF65-F5344CB8AC3E}">
        <p14:creationId xmlns:p14="http://schemas.microsoft.com/office/powerpoint/2010/main" val="360825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D2F7F-E831-C440-80F9-FF401649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7" y="1460500"/>
            <a:ext cx="11226800" cy="539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61FA3-3197-1B45-AA73-2A5A6EAB85EE}"/>
              </a:ext>
            </a:extLst>
          </p:cNvPr>
          <p:cNvSpPr txBox="1"/>
          <p:nvPr/>
        </p:nvSpPr>
        <p:spPr>
          <a:xfrm>
            <a:off x="554037" y="214313"/>
            <a:ext cx="1122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Вспомните и скажите, на каком месте должна стоять каждая картинка из стихотворения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096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282AD7-F893-3C4E-9F6B-F0070498C8D4}"/>
              </a:ext>
            </a:extLst>
          </p:cNvPr>
          <p:cNvSpPr/>
          <p:nvPr/>
        </p:nvSpPr>
        <p:spPr>
          <a:xfrm>
            <a:off x="488950" y="257175"/>
            <a:ext cx="11214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Вспомните, какая из картинок пропала?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Какая строчка ей соответствует?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1A674-6F89-784F-B972-A2E98E33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235200"/>
            <a:ext cx="112141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3ED43E-66F6-E34B-8E5B-8D6E867CF11C}"/>
              </a:ext>
            </a:extLst>
          </p:cNvPr>
          <p:cNvSpPr txBox="1"/>
          <p:nvPr/>
        </p:nvSpPr>
        <p:spPr>
          <a:xfrm>
            <a:off x="1500188" y="457200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Вспомните все картинки из четверостишья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3913C4-2A2B-7445-9B8F-B4426B2C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758"/>
            <a:ext cx="12192000" cy="47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4D5D07-529C-F745-8C46-17AA4569298E}"/>
              </a:ext>
            </a:extLst>
          </p:cNvPr>
          <p:cNvSpPr txBox="1"/>
          <p:nvPr/>
        </p:nvSpPr>
        <p:spPr>
          <a:xfrm>
            <a:off x="528638" y="-1"/>
            <a:ext cx="11415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Сначала расскажите стихотворение по картинкам,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затем попробуйте без подсказок.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CF438-363A-E843-A5DD-247D937A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47"/>
            <a:ext cx="12192000" cy="40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06FD4-A9B4-D842-B0AF-BD48C61A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12026900" cy="5778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462DC-9C35-844C-89BF-93E49C2E87AF}"/>
              </a:ext>
            </a:extLst>
          </p:cNvPr>
          <p:cNvSpPr/>
          <p:nvPr/>
        </p:nvSpPr>
        <p:spPr>
          <a:xfrm>
            <a:off x="4653643" y="408214"/>
            <a:ext cx="2291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Найди отличия</a:t>
            </a:r>
          </a:p>
        </p:txBody>
      </p:sp>
    </p:spTree>
    <p:extLst>
      <p:ext uri="{BB962C8B-B14F-4D97-AF65-F5344CB8AC3E}">
        <p14:creationId xmlns:p14="http://schemas.microsoft.com/office/powerpoint/2010/main" val="196372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720D3D-9215-DE41-BC17-760D64E9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1" y="0"/>
            <a:ext cx="1182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915035-9B93-EB4E-885A-F4926879C55D}"/>
              </a:ext>
            </a:extLst>
          </p:cNvPr>
          <p:cNvSpPr txBox="1"/>
          <p:nvPr/>
        </p:nvSpPr>
        <p:spPr>
          <a:xfrm>
            <a:off x="3771900" y="473528"/>
            <a:ext cx="51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Найди лишнее слово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A4DFD5-71D7-9C48-BB08-F38527AC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59" y="1418856"/>
            <a:ext cx="9778970" cy="39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B05D6F-C708-E24A-AC2A-4C8CD455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82550"/>
            <a:ext cx="121793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7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1C655-75F9-2042-91AA-A2766A183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9050"/>
            <a:ext cx="121285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F5876-2CA9-514D-8AA7-3B0B0810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3"/>
            <a:ext cx="12192000" cy="68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FB2ED-E130-9B49-9EA9-FA7DD3C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9" y="0"/>
            <a:ext cx="1187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0E00AF-52FA-4648-BC20-3F921C8D04BC}"/>
              </a:ext>
            </a:extLst>
          </p:cNvPr>
          <p:cNvSpPr txBox="1"/>
          <p:nvPr/>
        </p:nvSpPr>
        <p:spPr>
          <a:xfrm>
            <a:off x="342900" y="0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Прослушайте, а затем прочитайте стихотворение про лису.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E4077-DC4B-384A-B1C0-2BE48F9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081"/>
            <a:ext cx="12192000" cy="46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59</Words>
  <Application>Microsoft Macintosh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3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</dc:title>
  <dc:creator>Microsoft Office User</dc:creator>
  <cp:lastModifiedBy>user2017</cp:lastModifiedBy>
  <cp:revision>7</cp:revision>
  <dcterms:created xsi:type="dcterms:W3CDTF">2021-09-01T13:59:46Z</dcterms:created>
  <dcterms:modified xsi:type="dcterms:W3CDTF">2022-02-03T09:26:05Z</dcterms:modified>
</cp:coreProperties>
</file>