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1" r:id="rId23"/>
    <p:sldId id="284" r:id="rId24"/>
    <p:sldId id="282" r:id="rId25"/>
    <p:sldId id="283" r:id="rId26"/>
    <p:sldId id="286" r:id="rId27"/>
    <p:sldId id="288" r:id="rId28"/>
    <p:sldId id="294" r:id="rId29"/>
    <p:sldId id="289" r:id="rId30"/>
    <p:sldId id="290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КОНКУРС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8HYR0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3600"/>
            <a:ext cx="1919288" cy="2286000"/>
          </a:xfrm>
          <a:prstGeom prst="rect">
            <a:avLst/>
          </a:prstGeom>
          <a:noFill/>
        </p:spPr>
      </p:pic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2954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19812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2667000" y="1600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8305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5438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3962400" y="1981200"/>
            <a:ext cx="114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477000" y="2133600"/>
            <a:ext cx="114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33800" y="5257800"/>
            <a:ext cx="1403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шоссе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0668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1600200" y="44196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133600" y="44196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667000" y="441960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479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6308725" y="42608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67818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7239000" y="426720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78486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15240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РЕБУСЫ</a:t>
            </a: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40" grpId="0"/>
      <p:bldP spid="5141" grpId="0"/>
      <p:bldP spid="5142" grpId="0"/>
      <p:bldP spid="5142" grpId="1"/>
      <p:bldP spid="5143" grpId="0"/>
      <p:bldP spid="5143" grpId="1"/>
      <p:bldP spid="5144" grpId="0"/>
      <p:bldP spid="5144" grpId="1"/>
      <p:bldP spid="5145" grpId="0"/>
      <p:bldP spid="5147" grpId="0"/>
      <p:bldP spid="5148" grpId="0"/>
      <p:bldP spid="5149" grpId="0"/>
      <p:bldP spid="5149" grpId="1"/>
      <p:bldP spid="5150" grpId="0"/>
      <p:bldP spid="515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[69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286000"/>
            <a:ext cx="2590800" cy="174625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038600" y="1371600"/>
            <a:ext cx="685800" cy="381000"/>
          </a:xfrm>
          <a:prstGeom prst="wedgeEllipseCallout">
            <a:avLst>
              <a:gd name="adj1" fmla="val -52778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9222" name="Picture 6" descr="CAU7CL0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8800" y="2057400"/>
            <a:ext cx="2971800" cy="197485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94125" y="5480050"/>
            <a:ext cx="1427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дорога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2325" y="418465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447800" y="4191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117725" y="4184650"/>
            <a:ext cx="560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991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232525" y="41846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858000" y="4191000"/>
            <a:ext cx="39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391400" y="41910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6" grpId="1"/>
      <p:bldP spid="9227" grpId="0"/>
      <p:bldP spid="9228" grpId="0"/>
      <p:bldP spid="9229" grpId="0"/>
      <p:bldP spid="92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09600" y="1066800"/>
            <a:ext cx="1600200" cy="3429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0"/>
              <a:t>Д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971800" y="14478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6151" name="Picture 7" descr="i[96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1447800"/>
            <a:ext cx="2667000" cy="2667000"/>
          </a:xfrm>
          <a:prstGeom prst="rect">
            <a:avLst/>
          </a:prstGeom>
          <a:noFill/>
        </p:spPr>
      </p:pic>
      <p:pic>
        <p:nvPicPr>
          <p:cNvPr id="6152" name="Picture 8" descr="i[15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1371600"/>
            <a:ext cx="1924050" cy="2895600"/>
          </a:xfrm>
          <a:prstGeom prst="rect">
            <a:avLst/>
          </a:prstGeom>
          <a:noFill/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352800" y="5562600"/>
            <a:ext cx="2046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</a:rPr>
              <a:t>водитель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69925" y="45656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19200" y="45720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45720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717925" y="448945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4037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449580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918325" y="44894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е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43800" y="4495800"/>
            <a:ext cx="506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8289925" y="448945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6156" grpId="0"/>
      <p:bldP spid="6157" grpId="0"/>
      <p:bldP spid="6158" grpId="0"/>
      <p:bldP spid="6158" grpId="1"/>
      <p:bldP spid="6159" grpId="0"/>
      <p:bldP spid="6160" grpId="0"/>
      <p:bldP spid="6161" grpId="0"/>
      <p:bldP spid="6162" grpId="0"/>
      <p:bldP spid="61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219200" y="1600200"/>
            <a:ext cx="12954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  <p:pic>
        <p:nvPicPr>
          <p:cNvPr id="8197" name="Picture 5" descr="i[79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3963" y="2057400"/>
            <a:ext cx="1570037" cy="1905000"/>
          </a:xfrm>
          <a:prstGeom prst="rect">
            <a:avLst/>
          </a:prstGeom>
          <a:noFill/>
        </p:spPr>
      </p:pic>
      <p:pic>
        <p:nvPicPr>
          <p:cNvPr id="8198" name="Picture 6" descr="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057400"/>
            <a:ext cx="1858963" cy="1981200"/>
          </a:xfrm>
          <a:prstGeom prst="rect">
            <a:avLst/>
          </a:prstGeom>
          <a:noFill/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4953000" y="1219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5867400" y="1219200"/>
            <a:ext cx="685800" cy="381000"/>
          </a:xfrm>
          <a:prstGeom prst="wedgeEllipseCallout">
            <a:avLst>
              <a:gd name="adj1" fmla="val -50231"/>
              <a:gd name="adj2" fmla="val 5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7391400" y="1676400"/>
            <a:ext cx="685800" cy="381000"/>
          </a:xfrm>
          <a:prstGeom prst="wedgeEllipseCallout">
            <a:avLst>
              <a:gd name="adj1" fmla="val -61806"/>
              <a:gd name="adj2" fmla="val 5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581400" y="5410200"/>
            <a:ext cx="20778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обочина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600200" y="4343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79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40989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495800" y="4343400"/>
            <a:ext cx="47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ч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953000" y="4343400"/>
            <a:ext cx="43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5410200" y="43434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86600" y="4267200"/>
            <a:ext cx="60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ш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620000" y="42672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и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077200" y="426720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н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8458200" y="4267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  <p:bldP spid="8210" grpId="0"/>
      <p:bldP spid="8211" grpId="0"/>
      <p:bldP spid="8212" grpId="0"/>
      <p:bldP spid="8213" grpId="0"/>
      <p:bldP spid="8213" grpId="1"/>
      <p:bldP spid="8214" grpId="0"/>
      <p:bldP spid="8214" grpId="1"/>
      <p:bldP spid="8215" grpId="0"/>
      <p:bldP spid="8215" grpId="1"/>
      <p:bldP spid="8216" grpId="0"/>
      <p:bldP spid="8217" grpId="0"/>
      <p:bldP spid="82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1295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АВ</a:t>
            </a:r>
          </a:p>
        </p:txBody>
      </p:sp>
      <p:pic>
        <p:nvPicPr>
          <p:cNvPr id="10245" name="Picture 5" descr="CAT92KI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09800"/>
            <a:ext cx="2209800" cy="2209800"/>
          </a:xfrm>
          <a:prstGeom prst="rect">
            <a:avLst/>
          </a:prstGeom>
          <a:noFill/>
        </p:spPr>
      </p:pic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8458200" y="1828800"/>
            <a:ext cx="685800" cy="381000"/>
          </a:xfrm>
          <a:prstGeom prst="wedgeEllipseCallout">
            <a:avLst>
              <a:gd name="adj1" fmla="val -48148"/>
              <a:gd name="adj2" fmla="val 6208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388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800600" y="1981200"/>
            <a:ext cx="685800" cy="381000"/>
          </a:xfrm>
          <a:prstGeom prst="wedgeEllipseCallout">
            <a:avLst>
              <a:gd name="adj1" fmla="val -52778"/>
              <a:gd name="adj2" fmla="val 62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962400" y="1981200"/>
            <a:ext cx="685800" cy="381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 b="0"/>
          </a:p>
        </p:txBody>
      </p:sp>
      <p:pic>
        <p:nvPicPr>
          <p:cNvPr id="10250" name="Picture 10" descr="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438400"/>
            <a:ext cx="2133600" cy="1677988"/>
          </a:xfrm>
          <a:prstGeom prst="rect">
            <a:avLst/>
          </a:prstGeom>
          <a:noFill/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52800" y="5638800"/>
            <a:ext cx="1544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3300"/>
                </a:solidFill>
              </a:rPr>
              <a:t>автобус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69925" y="44132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219200" y="4419600"/>
            <a:ext cx="49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08325" y="4337050"/>
            <a:ext cx="433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т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4893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70325" y="4337050"/>
            <a:ext cx="49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275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4784725" y="433705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232525" y="4337050"/>
            <a:ext cx="498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б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659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223125" y="433705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7832725" y="4337050"/>
            <a:ext cx="617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  <p:bldP spid="10255" grpId="0"/>
      <p:bldP spid="10256" grpId="0"/>
      <p:bldP spid="10257" grpId="0"/>
      <p:bldP spid="10258" grpId="0"/>
      <p:bldP spid="10259" grpId="0"/>
      <p:bldP spid="10259" grpId="1"/>
      <p:bldP spid="10260" grpId="0"/>
      <p:bldP spid="10260" grpId="1"/>
      <p:bldP spid="10261" grpId="0" build="allAtOnce"/>
      <p:bldP spid="10262" grpId="0"/>
      <p:bldP spid="10263" grpId="0"/>
      <p:bldP spid="10264" grpId="0"/>
      <p:bldP spid="10265" grpId="0"/>
      <p:bldP spid="102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38703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784725" y="4337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4000" b="1"/>
          </a:p>
        </p:txBody>
      </p:sp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3429000" cy="2644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100</a:t>
            </a:r>
          </a:p>
        </p:txBody>
      </p:sp>
      <p:sp>
        <p:nvSpPr>
          <p:cNvPr id="73741" name="WordArt 13"/>
          <p:cNvSpPr>
            <a:spLocks noChangeArrowheads="1" noChangeShapeType="1" noTextEdit="1"/>
          </p:cNvSpPr>
          <p:nvPr/>
        </p:nvSpPr>
        <p:spPr bwMode="auto">
          <a:xfrm>
            <a:off x="5257800" y="2133600"/>
            <a:ext cx="1828800" cy="212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3352800" y="4953000"/>
            <a:ext cx="126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 стоп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0"/>
            <a:ext cx="4114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3200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125538"/>
            <a:ext cx="8642350" cy="40481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Перед нами широкая  ________. </a:t>
            </a:r>
          </a:p>
          <a:p>
            <a:r>
              <a:rPr lang="ru-RU" sz="2400" dirty="0">
                <a:latin typeface="Comic Sans MS" pitchFamily="66" charset="0"/>
              </a:rPr>
              <a:t>На перекрестке нет ни __________, </a:t>
            </a:r>
            <a:r>
              <a:rPr lang="ru-RU" sz="2400" dirty="0" err="1">
                <a:latin typeface="Comic Sans MS" pitchFamily="66" charset="0"/>
              </a:rPr>
              <a:t>ни</a:t>
            </a:r>
            <a:r>
              <a:rPr lang="ru-RU" sz="2400" dirty="0">
                <a:latin typeface="Comic Sans MS" pitchFamily="66" charset="0"/>
              </a:rPr>
              <a:t> регулировщика. Прежде чем ступить на _______________, выбери самое безопасное место, где _______ хорошо просматривается в обе стороны. </a:t>
            </a:r>
          </a:p>
          <a:p>
            <a:r>
              <a:rPr lang="ru-RU" sz="2400" dirty="0">
                <a:latin typeface="Comic Sans MS" pitchFamily="66" charset="0"/>
              </a:rPr>
              <a:t>Если по близости нет машин, начинай _______. Посмотри _______, дойдя до середины дороги посмотри _________.</a:t>
            </a:r>
          </a:p>
          <a:p>
            <a:r>
              <a:rPr lang="ru-RU" sz="2400" dirty="0">
                <a:latin typeface="Comic Sans MS" pitchFamily="66" charset="0"/>
              </a:rPr>
              <a:t>Переходи дорогу ________,  постоянно следи за дорогой, пока не закончишь _________.</a:t>
            </a:r>
          </a:p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4895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Письмо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6308725"/>
            <a:ext cx="93503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468313" y="5516563"/>
            <a:ext cx="1441450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светофора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1547813" y="6021388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проезжая часть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771775" y="5445125"/>
            <a:ext cx="115252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дорога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7235825" y="6237288"/>
            <a:ext cx="151288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5508625" y="5516563"/>
            <a:ext cx="1646238" cy="534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по прямой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4716463" y="6165850"/>
            <a:ext cx="1071562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переход</a:t>
            </a:r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284663" y="5373688"/>
            <a:ext cx="1096962" cy="319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налево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7524750" y="5445125"/>
            <a:ext cx="133667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направо</a:t>
            </a:r>
          </a:p>
        </p:txBody>
      </p:sp>
      <p:sp>
        <p:nvSpPr>
          <p:cNvPr id="3087" name="WordArt 15"/>
          <p:cNvSpPr>
            <a:spLocks noChangeArrowheads="1" noChangeShapeType="1" noTextEdit="1"/>
          </p:cNvSpPr>
          <p:nvPr/>
        </p:nvSpPr>
        <p:spPr bwMode="auto">
          <a:xfrm>
            <a:off x="4284663" y="1916113"/>
            <a:ext cx="23034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проезжую часть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 -0.00023 C 0.2 -0.04189 0.35677 -0.08333 0.41111 -0.20671 C 0.46545 -0.33009 0.37621 -0.65115 0.36927 -0.74004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00" y="-3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1482 C -0.04496 -0.10718 -0.071 -0.22893 -0.00104 -0.32708 C 0.06893 -0.42523 0.23473 -0.49977 0.4007 -0.57431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26 -0.00417 C -0.06684 0.04583 -0.03125 0.09583 0.08646 0.0368 C 0.20417 -0.02223 0.56389 -0.25255 0.60417 -0.35903 C 0.64444 -0.46551 0.48628 -0.5338 0.3283 -0.60186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8 -0.0375 C -0.03438 -0.11551 -0.15747 -0.19329 -0.13525 -0.2632 C -0.11302 -0.3331 0.05486 -0.39491 0.22274 -0.45671 " pathEditMode="relative" rAng="0" ptsTypes="aaA">
                                      <p:cBhvr>
                                        <p:cTn id="6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00046 C -0.20417 -0.00787 -0.34462 -0.01505 -0.35538 -0.09283 C -0.36615 -0.1706 -0.24722 -0.31898 -0.12813 -0.46713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027 C -0.06094 0.00973 -0.12951 0.05996 -0.1684 0.01875 C -0.20712 -0.02222 -0.21632 -0.15393 -0.22534 -0.28565 " pathEditMode="relative" rAng="0" ptsTypes="aaA">
                                      <p:cBhvr>
                                        <p:cTn id="7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8 0.02454 C -0.21702 0.09954 -0.41875 0.17454 -0.51372 0.12986 C -0.60868 0.08519 -0.5967 -0.07963 -0.58473 -0.24421 " pathEditMode="relative" rAng="0" ptsTypes="aaA">
                                      <p:cBhvr>
                                        <p:cTn id="74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1088 C 0.05504 0.05416 0.08785 0.09745 0.05174 0.10347 C 0.01563 0.10949 -0.14132 0.10254 -0.19375 0.04745 C -0.24635 -0.00764 -0.25486 -0.11783 -0.26319 -0.22778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-0.01482 C 0.18888 -0.0544 0.32291 -0.09399 0.321 -0.13311 C 0.31909 -0.17223 0.09027 -0.22986 0.04375 -0.24908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8" grpId="1" animBg="1"/>
      <p:bldP spid="3079" grpId="0" animBg="1"/>
      <p:bldP spid="3079" grpId="1" animBg="1"/>
      <p:bldP spid="3080" grpId="0" animBg="1"/>
      <p:bldP spid="3080" grpId="1" animBg="1"/>
      <p:bldP spid="3080" grpId="2" animBg="1"/>
      <p:bldP spid="3081" grpId="0" animBg="1"/>
      <p:bldP spid="3081" grpId="1" animBg="1"/>
      <p:bldP spid="3082" grpId="0" animBg="1"/>
      <p:bldP spid="3082" grpId="1" animBg="1"/>
      <p:bldP spid="3083" grpId="0" animBg="1"/>
      <p:bldP spid="3083" grpId="1" animBg="1"/>
      <p:bldP spid="3084" grpId="0" animBg="1"/>
      <p:bldP spid="3084" grpId="1" animBg="1"/>
      <p:bldP spid="3085" grpId="0" animBg="1"/>
      <p:bldP spid="3085" grpId="1" animBg="1"/>
      <p:bldP spid="3086" grpId="0" animBg="1"/>
      <p:bldP spid="3086" grpId="1" animBg="1"/>
      <p:bldP spid="308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ahoma" pitchFamily="34" charset="0"/>
              </a:rPr>
              <a:t>ЮНЫЙ ДРУГ!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ПОМНИ И СОБЛЮДАЙ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687</Words>
  <Application>Microsoft Office PowerPoint</Application>
  <PresentationFormat>Экран (4:3)</PresentationFormat>
  <Paragraphs>187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проезжей части дороги нельзя : </vt:lpstr>
      <vt:lpstr>Презентация PowerPoint</vt:lpstr>
      <vt:lpstr>ЮНЫЙ ДРУГ!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2012-02-05T06:23:06Z</dcterms:created>
  <dcterms:modified xsi:type="dcterms:W3CDTF">2020-10-15T06:31:30Z</dcterms:modified>
</cp:coreProperties>
</file>