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7"/>
    <p:restoredTop sz="94555"/>
  </p:normalViewPr>
  <p:slideViewPr>
    <p:cSldViewPr snapToGrid="0" snapToObjects="1">
      <p:cViewPr varScale="1">
        <p:scale>
          <a:sx n="89" d="100"/>
          <a:sy n="89" d="100"/>
        </p:scale>
        <p:origin x="8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497417-7FDE-704B-B8FC-355082142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29C959-5EA7-7A46-B7D0-78D57A884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3B0AF2-1D28-DC42-81B8-4A1E8D30F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B7C8E6-6539-0C41-82BB-E97A72B56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37202-156E-2549-B8A4-80CC60F3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49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54A57-87AD-2F40-AE29-FFC7059C6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F62A95-5811-C245-8760-E12ED8FF0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A6FDA0-4A36-E741-A80E-CBB1044B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BF3C7-22C7-E747-9C6B-D5FD6269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026DBA-8A74-2945-8DEC-72506F5A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5FF5E34-6786-804F-95C4-F94D87929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CE2B17-0CB4-834E-AC19-6118D261C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3B8A43-022B-9D46-B21A-68F1FC04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616250-0002-1947-BB33-874BAFF61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643B3A-2A3F-5E4A-BC9B-9AAF08CA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56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94DDC3-76A9-F74D-9EBB-27B34815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D3C550-1E29-2B47-A78F-CA451A733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6CAA3A-F748-6446-8FB4-9E751F14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F9E945-8A32-784B-AF24-AAADEECD6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FC5DAE-8F40-A449-A744-7BD48CDC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12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847AE4-E0B8-1046-8A3D-8D7340960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517FD3-98EC-4046-8FE0-1BF3B5C0A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4F74FE-B131-D645-B5C0-69C76855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BA13A0-42D2-3C43-BAEE-870BC42FF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90002E-5262-5A4A-9B58-F94D6B396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96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6C1CFF-AD33-E64C-8329-16FFCE72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50813B-0EDD-5B4E-8C4A-AE326A681C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CB9915-BCE9-0146-A98C-C5CB99230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031A07-A252-2F46-B208-C480C97C8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978111-1430-F340-93C3-67BA8A4E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6248AE-F7C2-2343-85AA-7493C2D06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9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D56687-EA3B-C74B-94FD-89F68A161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D97043-8146-EA43-9A5D-74792345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BC00F7-371E-3747-B7D0-EF922D570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FEE4127-3D7F-6B4C-99EF-EB606CDCF3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6E5C76B-5402-3840-A698-41B974D95F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372F5B2-3FAA-FB49-9A24-3FAFDB81D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6A2993F-BBEB-5746-814E-7EA78A5E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A699117-BF6D-6243-90EC-CB93A11D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1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56493-CEB8-0B48-BFE8-E1F2B6F6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B1BC142-4E3C-CD47-86DD-E80625C0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AC1163-0CE1-F94A-B80D-FE808398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B5961F-9052-6244-A662-EA8AF278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93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246473-F4EE-AE41-8F65-78E8F48B9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576B0A3-45EC-B648-B25C-6C5DC3DC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6C7510C-4D65-5749-AE51-86F34CEE0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4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9EBF9A-A248-9146-9517-817212B19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337437-3C94-9C41-AAD5-96965D776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0A2D9DC-F261-C448-AD6F-B1DD2D644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B14B59-AEEE-F84C-A766-006408D32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8D6B5D-DF86-B64B-98A9-A301B6236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48F457-E003-2740-9A22-32F24FC7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57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D93464-AD56-514F-8AEA-D86726B17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DA81C2D-234A-2741-8438-1B9CCA660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7B8825-1FB9-B542-94B4-F6CF77E6C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1EB8F0-353A-314F-A85C-E99394D3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A70CA3-B793-7C4D-B9EA-11B121D41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38B2E1-4CC6-EF4C-BC70-51419573F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44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0BADB-F338-0E4E-8B65-519CD850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B340DA-5C07-1B48-BA49-7EA6CBCB9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7FA7E5-DC13-5D45-BC51-04A914B5C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282DF-3850-5C49-815D-78CC6CC0B8F2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BB361-26FE-EE43-A962-52F111604C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60C238-E343-1147-9441-D4C7451B0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06E5A-0524-2C47-A117-D6690E9CA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94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779AF8-C794-0442-A061-995C20C96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2 класс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4116EB-F5D7-1149-9BEC-B7D0DCC51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9886" y="3509963"/>
            <a:ext cx="3418114" cy="1747837"/>
          </a:xfrm>
        </p:spPr>
        <p:txBody>
          <a:bodyPr/>
          <a:lstStyle/>
          <a:p>
            <a:r>
              <a:rPr lang="ru-RU" b="1" dirty="0"/>
              <a:t>Занятие 7</a:t>
            </a:r>
          </a:p>
        </p:txBody>
      </p:sp>
    </p:spTree>
    <p:extLst>
      <p:ext uri="{BB962C8B-B14F-4D97-AF65-F5344CB8AC3E}">
        <p14:creationId xmlns:p14="http://schemas.microsoft.com/office/powerpoint/2010/main" val="3828772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4679453-0979-D144-9321-AEA05C09FD26}"/>
              </a:ext>
            </a:extLst>
          </p:cNvPr>
          <p:cNvSpPr/>
          <p:nvPr/>
        </p:nvSpPr>
        <p:spPr>
          <a:xfrm>
            <a:off x="342900" y="471488"/>
            <a:ext cx="112014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Подбери слово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Подбери слово, которое подходит к каждому выражению. Объясни смысл данных выражений.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в __________ канул.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____________ на лоб лезут.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Мастер на все _______.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Толочь ______ в ступе.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Не в бровь, а в _______.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Сидеть сложа _________.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Тише ______ ниже травы.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  <a:tabLst>
                <a:tab pos="698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В ________ рябит.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  <a:tabLst>
                <a:tab pos="698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Золотые ________.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  <a:tabLst>
                <a:tab pos="698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Много ________ утекло.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  <a:tabLst>
                <a:tab pos="698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Выплакать все _________.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47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0D670B0-D87B-CE4D-8B2A-B554735C2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0200"/>
            <a:ext cx="12192000" cy="61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35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F311DCA-3F9C-8843-950E-2F9F2B088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374650"/>
            <a:ext cx="11836400" cy="610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68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3EC45CD-C816-0A44-8737-F5EC693C3C5B}"/>
              </a:ext>
            </a:extLst>
          </p:cNvPr>
          <p:cNvSpPr/>
          <p:nvPr/>
        </p:nvSpPr>
        <p:spPr>
          <a:xfrm>
            <a:off x="700088" y="500063"/>
            <a:ext cx="1061561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Вставь по аналогии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Подумай, как связаны слова в первой паре и назови подходящее по смыслу слово вместо пропуска.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муки – оладьи, а из творога – сырники.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молока – коктейль, а из апельсина - ________.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сливы – джем, а из клубники - ____________.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свёклы – борщ, а из капусты - ____________.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меха – меховая шапка, а из шерсти - _______.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коровы  - молоко, а от курицы - __________.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руды – металл, а из дерева - __________.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2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9376CF2-59D1-2245-B71B-CE7A3A3A8027}"/>
              </a:ext>
            </a:extLst>
          </p:cNvPr>
          <p:cNvSpPr/>
          <p:nvPr/>
        </p:nvSpPr>
        <p:spPr>
          <a:xfrm>
            <a:off x="1567543" y="718457"/>
            <a:ext cx="90133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Найди лишнее слово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Какое из слов каждой строчки не сочетается с первым словом. </a:t>
            </a:r>
            <a:endParaRPr lang="ru-RU" sz="2400" dirty="0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2C88C319-A1B8-3C47-9F12-B3EF7CD04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673224"/>
            <a:ext cx="1219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Солнце - греет, веет, сияет, светит.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9" name="Picture 33815">
            <a:extLst>
              <a:ext uri="{FF2B5EF4-FFF2-40B4-BE49-F238E27FC236}">
                <a16:creationId xmlns:a16="http://schemas.microsoft.com/office/drawing/2014/main" id="{96394EC3-C4C1-D846-AD0F-E93A62B02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27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157AC5A-7DBF-0D46-99F9-EECE016EEF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289" y="1796142"/>
            <a:ext cx="6085336" cy="349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76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D63EB2C-EEF0-A944-AF61-67C915DCE223}"/>
              </a:ext>
            </a:extLst>
          </p:cNvPr>
          <p:cNvSpPr/>
          <p:nvPr/>
        </p:nvSpPr>
        <p:spPr>
          <a:xfrm>
            <a:off x="195943" y="212271"/>
            <a:ext cx="116912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Найди пару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Найди к каждому слову в левой колонке определение в правой.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D484DD8-C90F-0240-B5EE-91CD52427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220" y="1453242"/>
            <a:ext cx="5113566" cy="461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9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5C2C8ED-8F3F-3141-B63D-F97D415C7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" y="241300"/>
            <a:ext cx="11976100" cy="637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EB29E3B-C6AF-2F4E-84CF-CAC6B35C5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444500"/>
            <a:ext cx="10693400" cy="596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697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FC35E8E-1917-C648-A8EE-274E0FA67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" y="349250"/>
            <a:ext cx="12026900" cy="615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178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209</Words>
  <Application>Microsoft Macintosh PowerPoint</Application>
  <PresentationFormat>Широкоэкранный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2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класс</dc:title>
  <dc:creator>user2017</dc:creator>
  <cp:lastModifiedBy>user2017</cp:lastModifiedBy>
  <cp:revision>5</cp:revision>
  <dcterms:created xsi:type="dcterms:W3CDTF">2021-08-21T17:26:48Z</dcterms:created>
  <dcterms:modified xsi:type="dcterms:W3CDTF">2022-02-07T10:42:42Z</dcterms:modified>
</cp:coreProperties>
</file>