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9" r:id="rId6"/>
    <p:sldId id="270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43"/>
  </p:normalViewPr>
  <p:slideViewPr>
    <p:cSldViewPr>
      <p:cViewPr varScale="1">
        <p:scale>
          <a:sx n="92" d="100"/>
          <a:sy n="92" d="100"/>
        </p:scale>
        <p:origin x="168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887DC-28CD-4D37-878B-34B555BA4BB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CD081-F295-44B0-84FF-33517E235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9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/>
              <a:t>Правила поведения в общественном транспорте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18" y="3050962"/>
            <a:ext cx="4415446" cy="341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77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Что за чудо – длинный дом!</a:t>
            </a:r>
            <a:br>
              <a:rPr lang="ru-RU" sz="4400" b="1" dirty="0"/>
            </a:br>
            <a:r>
              <a:rPr lang="ru-RU" sz="4400" b="1" dirty="0"/>
              <a:t>Пассажиров много в нем.</a:t>
            </a:r>
            <a:br>
              <a:rPr lang="ru-RU" sz="4400" b="1" dirty="0"/>
            </a:br>
            <a:r>
              <a:rPr lang="ru-RU" sz="4400" b="1" dirty="0"/>
              <a:t>Носит обувь из резины</a:t>
            </a:r>
            <a:br>
              <a:rPr lang="ru-RU" sz="4400" b="1" dirty="0"/>
            </a:br>
            <a:r>
              <a:rPr lang="ru-RU" sz="4400" b="1" dirty="0"/>
              <a:t>И питается бензином...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22108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Автобус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60860"/>
            <a:ext cx="5364088" cy="358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9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42039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Удивительный вагон!</a:t>
            </a:r>
          </a:p>
          <a:p>
            <a:r>
              <a:rPr lang="ru-RU" sz="4400" b="1" dirty="0"/>
              <a:t>Посудите сами:</a:t>
            </a:r>
          </a:p>
          <a:p>
            <a:r>
              <a:rPr lang="ru-RU" sz="4400" b="1" dirty="0"/>
              <a:t>Рельсы в воздухе, а он</a:t>
            </a:r>
          </a:p>
          <a:p>
            <a:r>
              <a:rPr lang="ru-RU" sz="4400" b="1" dirty="0"/>
              <a:t>Держит их руками…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808178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Троллейбус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4964"/>
            <a:ext cx="5004048" cy="37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3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Он по рельсам едет звонко,</a:t>
            </a:r>
          </a:p>
          <a:p>
            <a:r>
              <a:rPr lang="ru-RU" sz="4400" b="1" dirty="0"/>
              <a:t>И звенит: "Эй, не зевай!"</a:t>
            </a:r>
          </a:p>
          <a:p>
            <a:r>
              <a:rPr lang="ru-RU" sz="4400" b="1" dirty="0"/>
              <a:t>Отдохнёт на  остановке,</a:t>
            </a:r>
          </a:p>
          <a:p>
            <a:r>
              <a:rPr lang="ru-RU" sz="4400" b="1" dirty="0"/>
              <a:t>И поедет вновь...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78904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Трамвай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58419"/>
            <a:ext cx="3923928" cy="381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056" y="260648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Если нужно ехать срочно,</a:t>
            </a:r>
          </a:p>
          <a:p>
            <a:r>
              <a:rPr lang="ru-RU" sz="4400" b="1" dirty="0"/>
              <a:t>Каждый знает это точно:</a:t>
            </a:r>
          </a:p>
          <a:p>
            <a:r>
              <a:rPr lang="ru-RU" sz="4400" b="1" dirty="0"/>
              <a:t>Ты лишь только попроси –</a:t>
            </a:r>
          </a:p>
          <a:p>
            <a:r>
              <a:rPr lang="ru-RU" sz="4400" b="1" dirty="0"/>
              <a:t>Вмиг примчит к тебе 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393305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Такси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34072"/>
            <a:ext cx="3923928" cy="392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7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6742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15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224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034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</TotalTime>
  <Words>91</Words>
  <Application>Microsoft Macintosh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Пользователь Microsoft Office</cp:lastModifiedBy>
  <cp:revision>31</cp:revision>
  <dcterms:created xsi:type="dcterms:W3CDTF">2019-09-29T13:26:13Z</dcterms:created>
  <dcterms:modified xsi:type="dcterms:W3CDTF">2022-02-07T07:20:04Z</dcterms:modified>
</cp:coreProperties>
</file>