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60" r:id="rId3"/>
    <p:sldId id="289" r:id="rId4"/>
    <p:sldId id="300" r:id="rId5"/>
    <p:sldId id="297" r:id="rId6"/>
    <p:sldId id="298" r:id="rId7"/>
    <p:sldId id="261" r:id="rId8"/>
    <p:sldId id="296" r:id="rId9"/>
    <p:sldId id="301" r:id="rId10"/>
    <p:sldId id="293" r:id="rId11"/>
    <p:sldId id="294" r:id="rId12"/>
    <p:sldId id="258" r:id="rId13"/>
    <p:sldId id="259" r:id="rId14"/>
    <p:sldId id="262" r:id="rId15"/>
    <p:sldId id="264" r:id="rId16"/>
    <p:sldId id="295" r:id="rId17"/>
    <p:sldId id="272" r:id="rId18"/>
    <p:sldId id="263" r:id="rId19"/>
    <p:sldId id="265" r:id="rId20"/>
    <p:sldId id="266" r:id="rId21"/>
    <p:sldId id="267" r:id="rId22"/>
    <p:sldId id="268" r:id="rId23"/>
    <p:sldId id="270" r:id="rId24"/>
    <p:sldId id="29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BBC"/>
    <a:srgbClr val="15860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19" autoAdjust="0"/>
    <p:restoredTop sz="94660"/>
  </p:normalViewPr>
  <p:slideViewPr>
    <p:cSldViewPr>
      <p:cViewPr>
        <p:scale>
          <a:sx n="70" d="100"/>
          <a:sy n="70" d="100"/>
        </p:scale>
        <p:origin x="-112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66021-B29B-4D72-9CB4-6F4B1A2C9C16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0194C-68F9-4D14-8683-26575C9AF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0194C-68F9-4D14-8683-26575C9AFE5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bin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slide" Target="slide8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Public\Pictures\Sample Pictures\img1347651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0166" y="714356"/>
            <a:ext cx="5929354" cy="3231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Century" pitchFamily="18" charset="0"/>
              </a:rPr>
              <a:t>      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Century" pitchFamily="18" charset="0"/>
              </a:rPr>
              <a:t>Обозначение мягкости согласных с помощью мягкого знака</a:t>
            </a:r>
          </a:p>
          <a:p>
            <a:pPr algn="ctr"/>
            <a:endParaRPr lang="ru-RU" sz="3200" b="1" i="1" dirty="0" smtClean="0">
              <a:solidFill>
                <a:srgbClr val="0070C0"/>
              </a:solidFill>
              <a:latin typeface="Century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entury" pitchFamily="18" charset="0"/>
              </a:rPr>
              <a:t>Логопедическое занятие во 2 классе</a:t>
            </a:r>
          </a:p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entury" pitchFamily="18" charset="0"/>
              </a:rPr>
              <a:t> </a:t>
            </a:r>
            <a:endParaRPr lang="ru-RU" sz="2400" b="1" i="1" dirty="0" smtClean="0">
              <a:solidFill>
                <a:srgbClr val="0070C0"/>
              </a:solidFill>
              <a:latin typeface="Century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1435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Фоны для стенда\osen-6\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643050"/>
            <a:ext cx="5429288" cy="454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428604"/>
            <a:ext cx="585791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Century" pitchFamily="18" charset="0"/>
              </a:rPr>
              <a:t>Пальчиковая       гимнастика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Фоны для стенда\osen-6\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714356"/>
            <a:ext cx="7500990" cy="28007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Вёз     </a:t>
            </a: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корабл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карамел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,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Наскочил   </a:t>
            </a: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корабл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на  мел  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  матросы   две  недели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Карамел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на   мели   ели.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Public\Pictures\Sample Pictures\pic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357562"/>
            <a:ext cx="2957511" cy="3214686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357554" y="642918"/>
            <a:ext cx="785818" cy="948361"/>
          </a:xfrm>
          <a:prstGeom prst="rect">
            <a:avLst/>
          </a:prstGeom>
        </p:spPr>
        <p:txBody>
          <a:bodyPr vert="horz" lIns="82945" tIns="41473" rIns="82945" bIns="41473" rtlCol="0" anchor="ctr">
            <a:normAutofit fontScale="7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9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ь</a:t>
            </a:r>
            <a:r>
              <a:rPr kumimoji="0" lang="ru-RU" sz="5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929322" y="642918"/>
            <a:ext cx="785818" cy="948361"/>
          </a:xfrm>
          <a:prstGeom prst="rect">
            <a:avLst/>
          </a:prstGeom>
        </p:spPr>
        <p:txBody>
          <a:bodyPr vert="horz" lIns="82945" tIns="41473" rIns="82945" bIns="41473" rtlCol="0" anchor="ctr">
            <a:normAutofit fontScale="7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9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ь</a:t>
            </a: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14209" y="1326803"/>
            <a:ext cx="785818" cy="948361"/>
          </a:xfrm>
          <a:prstGeom prst="rect">
            <a:avLst/>
          </a:prstGeom>
        </p:spPr>
        <p:txBody>
          <a:bodyPr vert="horz" lIns="82945" tIns="41473" rIns="82945" bIns="41473" rtlCol="0" anchor="ctr">
            <a:normAutofit fontScale="7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9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ь</a:t>
            </a: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705101" y="1306340"/>
            <a:ext cx="785818" cy="948361"/>
          </a:xfrm>
          <a:prstGeom prst="rect">
            <a:avLst/>
          </a:prstGeom>
        </p:spPr>
        <p:txBody>
          <a:bodyPr vert="horz" lIns="82945" tIns="41473" rIns="82945" bIns="41473" rtlCol="0" anchor="ctr">
            <a:normAutofit fontScale="7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9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ь</a:t>
            </a: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321822" y="2647665"/>
            <a:ext cx="785818" cy="948361"/>
          </a:xfrm>
          <a:prstGeom prst="rect">
            <a:avLst/>
          </a:prstGeom>
        </p:spPr>
        <p:txBody>
          <a:bodyPr vert="horz" lIns="82945" tIns="41473" rIns="82945" bIns="41473" rtlCol="0" anchor="ctr">
            <a:normAutofit fontScale="7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9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ь</a:t>
            </a: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Public\Pictures\Sample Pictures\img1347651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</p:spPr>
      </p:pic>
      <p:pic>
        <p:nvPicPr>
          <p:cNvPr id="7" name="Рисунок 6" descr="http://festival.1september.ru/articles/562684/f_clip_image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12776"/>
            <a:ext cx="564360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428604"/>
            <a:ext cx="585791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Century" pitchFamily="18" charset="0"/>
              </a:rPr>
              <a:t>Отгадайте     загадку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:\Фоны для стенда\osen-6\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643050"/>
            <a:ext cx="3071834" cy="1046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4400" i="1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1571612"/>
            <a:ext cx="307183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400" i="1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357290" y="2285992"/>
            <a:ext cx="1500198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857884" y="2214554"/>
            <a:ext cx="1643074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00034" y="2786058"/>
            <a:ext cx="3429024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dirty="0" smtClean="0">
                <a:latin typeface="Propisi" pitchFamily="2" charset="0"/>
                <a:cs typeface="Times New Roman" pitchFamily="18" charset="0"/>
              </a:rPr>
              <a:t> 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гу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ь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оле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ь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лоша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ь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ры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72066" y="2857496"/>
            <a:ext cx="3714776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dirty="0" smtClean="0">
                <a:latin typeface="Propisi" pitchFamily="2" charset="0"/>
                <a:cs typeface="Times New Roman" pitchFamily="18" charset="0"/>
              </a:rPr>
              <a:t> 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васи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ки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тю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пан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колоко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чик  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па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57158" y="285728"/>
            <a:ext cx="8501090" cy="1143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от медведя: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Прочитайте слова на карточках и запишите их в 2 столбика. Выделите мягкий знак и согласную перед ним запишите зелёным цветом.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214546" y="1928802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357950" y="1857364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Фоны для стенда\osen-6\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1538" y="1428736"/>
            <a:ext cx="700092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Гусь - 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1500174"/>
            <a:ext cx="13981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4 б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.,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1500174"/>
            <a:ext cx="14782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5400" i="1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42976" y="2143116"/>
            <a:ext cx="285752" cy="28575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00166" y="2143116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857356" y="2143116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3714752"/>
            <a:ext cx="71438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Пальма  -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500166" y="4500570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857356" y="4500570"/>
            <a:ext cx="285752" cy="2857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928926" y="4500570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500298" y="4500570"/>
            <a:ext cx="285752" cy="28575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786182" y="3786190"/>
            <a:ext cx="14029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6 б.,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72066" y="3786190"/>
            <a:ext cx="14782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5400" i="1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142976" y="4500570"/>
            <a:ext cx="285752" cy="28575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7" grpId="0" animBg="1"/>
      <p:bldP spid="20" grpId="0" animBg="1"/>
      <p:bldP spid="21" grpId="0" animBg="1"/>
      <p:bldP spid="22" grpId="0" animBg="1"/>
      <p:bldP spid="24" grpId="0"/>
      <p:bldP spid="25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ublic\Pictures\Sample Pictures\img134765193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85728"/>
            <a:ext cx="8501090" cy="1143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Прочитайте слова на карточках и подберите к ним слова по смыслу. Запишите словосочетания. Выделите мягкий знак.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58" y="2071678"/>
            <a:ext cx="8286808" cy="2857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5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Тёплые  ….  , холодный</a:t>
            </a:r>
            <a:r>
              <a:rPr kumimoji="0" lang="ru-RU" sz="5100" b="0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….. 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100" b="0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золотая   …..  ,   высокая  …. 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5100" b="0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трухлявые   …. . </a:t>
            </a:r>
            <a:endParaRPr kumimoji="0" lang="ru-RU" sz="5100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ublic\Pictures\Sample Pictures\img134765193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42908" y="-285776"/>
            <a:ext cx="9286908" cy="714377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928670"/>
            <a:ext cx="8786874" cy="43577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Тёплые  ден</a:t>
            </a:r>
            <a:r>
              <a:rPr kumimoji="0" lang="ru-RU" sz="7700" b="0" i="1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ь</a:t>
            </a:r>
            <a:r>
              <a:rPr kumimoji="0" lang="ru-RU" sz="7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ки, холодный</a:t>
            </a:r>
            <a:r>
              <a:rPr kumimoji="0" lang="ru-RU" sz="7700" b="0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дождь,</a:t>
            </a:r>
          </a:p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700" b="0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золотая   осень,    высокая   ель, </a:t>
            </a:r>
          </a:p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7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7700" b="0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трухлявые  пеньки. </a:t>
            </a:r>
            <a:endParaRPr kumimoji="0" lang="ru-RU" sz="7700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00430" y="342900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428992" y="2500306"/>
            <a:ext cx="21431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7072330" y="342900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358082" y="3429000"/>
            <a:ext cx="21431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001024" y="2428868"/>
            <a:ext cx="21431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857620" y="4357694"/>
            <a:ext cx="21431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786182" y="3429000"/>
            <a:ext cx="21431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143240" y="2428868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715272" y="2428868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571868" y="4357694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Freeform 26" descr="Крупное конфетти"/>
          <p:cNvSpPr>
            <a:spLocks/>
          </p:cNvSpPr>
          <p:nvPr/>
        </p:nvSpPr>
        <p:spPr bwMode="auto">
          <a:xfrm>
            <a:off x="1571604" y="6210300"/>
            <a:ext cx="5616575" cy="647700"/>
          </a:xfrm>
          <a:custGeom>
            <a:avLst/>
            <a:gdLst/>
            <a:ahLst/>
            <a:cxnLst>
              <a:cxn ang="0">
                <a:pos x="86" y="329"/>
              </a:cxn>
              <a:cxn ang="0">
                <a:pos x="152" y="255"/>
              </a:cxn>
              <a:cxn ang="0">
                <a:pos x="201" y="222"/>
              </a:cxn>
              <a:cxn ang="0">
                <a:pos x="292" y="165"/>
              </a:cxn>
              <a:cxn ang="0">
                <a:pos x="317" y="148"/>
              </a:cxn>
              <a:cxn ang="0">
                <a:pos x="341" y="140"/>
              </a:cxn>
              <a:cxn ang="0">
                <a:pos x="374" y="107"/>
              </a:cxn>
              <a:cxn ang="0">
                <a:pos x="522" y="74"/>
              </a:cxn>
              <a:cxn ang="0">
                <a:pos x="596" y="41"/>
              </a:cxn>
              <a:cxn ang="0">
                <a:pos x="1156" y="50"/>
              </a:cxn>
              <a:cxn ang="0">
                <a:pos x="1386" y="17"/>
              </a:cxn>
              <a:cxn ang="0">
                <a:pos x="1576" y="0"/>
              </a:cxn>
              <a:cxn ang="0">
                <a:pos x="2004" y="8"/>
              </a:cxn>
              <a:cxn ang="0">
                <a:pos x="2086" y="66"/>
              </a:cxn>
              <a:cxn ang="0">
                <a:pos x="2316" y="74"/>
              </a:cxn>
              <a:cxn ang="0">
                <a:pos x="2407" y="107"/>
              </a:cxn>
              <a:cxn ang="0">
                <a:pos x="2497" y="99"/>
              </a:cxn>
              <a:cxn ang="0">
                <a:pos x="2596" y="66"/>
              </a:cxn>
              <a:cxn ang="0">
                <a:pos x="2999" y="50"/>
              </a:cxn>
              <a:cxn ang="0">
                <a:pos x="3205" y="0"/>
              </a:cxn>
              <a:cxn ang="0">
                <a:pos x="3550" y="8"/>
              </a:cxn>
              <a:cxn ang="0">
                <a:pos x="3748" y="74"/>
              </a:cxn>
              <a:cxn ang="0">
                <a:pos x="3855" y="82"/>
              </a:cxn>
              <a:cxn ang="0">
                <a:pos x="3954" y="124"/>
              </a:cxn>
              <a:cxn ang="0">
                <a:pos x="4258" y="132"/>
              </a:cxn>
              <a:cxn ang="0">
                <a:pos x="4340" y="165"/>
              </a:cxn>
              <a:cxn ang="0">
                <a:pos x="4390" y="198"/>
              </a:cxn>
              <a:cxn ang="0">
                <a:pos x="4768" y="214"/>
              </a:cxn>
              <a:cxn ang="0">
                <a:pos x="4785" y="231"/>
              </a:cxn>
              <a:cxn ang="0">
                <a:pos x="4801" y="280"/>
              </a:cxn>
              <a:cxn ang="0">
                <a:pos x="5040" y="296"/>
              </a:cxn>
              <a:cxn ang="0">
                <a:pos x="4999" y="338"/>
              </a:cxn>
              <a:cxn ang="0">
                <a:pos x="4620" y="346"/>
              </a:cxn>
              <a:cxn ang="0">
                <a:pos x="3732" y="412"/>
              </a:cxn>
              <a:cxn ang="0">
                <a:pos x="3608" y="379"/>
              </a:cxn>
              <a:cxn ang="0">
                <a:pos x="2991" y="387"/>
              </a:cxn>
              <a:cxn ang="0">
                <a:pos x="2892" y="329"/>
              </a:cxn>
              <a:cxn ang="0">
                <a:pos x="1246" y="338"/>
              </a:cxn>
              <a:cxn ang="0">
                <a:pos x="358" y="329"/>
              </a:cxn>
              <a:cxn ang="0">
                <a:pos x="86" y="329"/>
              </a:cxn>
            </a:cxnLst>
            <a:rect l="0" t="0" r="r" b="b"/>
            <a:pathLst>
              <a:path w="5050" h="567">
                <a:moveTo>
                  <a:pt x="86" y="329"/>
                </a:moveTo>
                <a:cubicBezTo>
                  <a:pt x="110" y="306"/>
                  <a:pt x="127" y="275"/>
                  <a:pt x="152" y="255"/>
                </a:cubicBezTo>
                <a:cubicBezTo>
                  <a:pt x="167" y="243"/>
                  <a:pt x="186" y="234"/>
                  <a:pt x="201" y="222"/>
                </a:cubicBezTo>
                <a:cubicBezTo>
                  <a:pt x="234" y="195"/>
                  <a:pt x="248" y="176"/>
                  <a:pt x="292" y="165"/>
                </a:cubicBezTo>
                <a:cubicBezTo>
                  <a:pt x="300" y="159"/>
                  <a:pt x="308" y="153"/>
                  <a:pt x="317" y="148"/>
                </a:cubicBezTo>
                <a:cubicBezTo>
                  <a:pt x="325" y="144"/>
                  <a:pt x="334" y="144"/>
                  <a:pt x="341" y="140"/>
                </a:cubicBezTo>
                <a:cubicBezTo>
                  <a:pt x="429" y="88"/>
                  <a:pt x="287" y="160"/>
                  <a:pt x="374" y="107"/>
                </a:cubicBezTo>
                <a:cubicBezTo>
                  <a:pt x="415" y="82"/>
                  <a:pt x="474" y="86"/>
                  <a:pt x="522" y="74"/>
                </a:cubicBezTo>
                <a:cubicBezTo>
                  <a:pt x="547" y="58"/>
                  <a:pt x="569" y="51"/>
                  <a:pt x="596" y="41"/>
                </a:cubicBezTo>
                <a:cubicBezTo>
                  <a:pt x="848" y="49"/>
                  <a:pt x="906" y="58"/>
                  <a:pt x="1156" y="50"/>
                </a:cubicBezTo>
                <a:cubicBezTo>
                  <a:pt x="1233" y="33"/>
                  <a:pt x="1307" y="24"/>
                  <a:pt x="1386" y="17"/>
                </a:cubicBezTo>
                <a:cubicBezTo>
                  <a:pt x="1563" y="28"/>
                  <a:pt x="1463" y="22"/>
                  <a:pt x="1576" y="0"/>
                </a:cubicBezTo>
                <a:cubicBezTo>
                  <a:pt x="1719" y="3"/>
                  <a:pt x="1861" y="3"/>
                  <a:pt x="2004" y="8"/>
                </a:cubicBezTo>
                <a:cubicBezTo>
                  <a:pt x="2045" y="10"/>
                  <a:pt x="2043" y="63"/>
                  <a:pt x="2086" y="66"/>
                </a:cubicBezTo>
                <a:cubicBezTo>
                  <a:pt x="2163" y="71"/>
                  <a:pt x="2239" y="71"/>
                  <a:pt x="2316" y="74"/>
                </a:cubicBezTo>
                <a:cubicBezTo>
                  <a:pt x="2363" y="83"/>
                  <a:pt x="2364" y="96"/>
                  <a:pt x="2407" y="107"/>
                </a:cubicBezTo>
                <a:cubicBezTo>
                  <a:pt x="2437" y="104"/>
                  <a:pt x="2467" y="103"/>
                  <a:pt x="2497" y="99"/>
                </a:cubicBezTo>
                <a:cubicBezTo>
                  <a:pt x="2531" y="94"/>
                  <a:pt x="2562" y="68"/>
                  <a:pt x="2596" y="66"/>
                </a:cubicBezTo>
                <a:cubicBezTo>
                  <a:pt x="2829" y="53"/>
                  <a:pt x="2695" y="60"/>
                  <a:pt x="2999" y="50"/>
                </a:cubicBezTo>
                <a:cubicBezTo>
                  <a:pt x="3079" y="36"/>
                  <a:pt x="3121" y="9"/>
                  <a:pt x="3205" y="0"/>
                </a:cubicBezTo>
                <a:cubicBezTo>
                  <a:pt x="3316" y="14"/>
                  <a:pt x="3439" y="4"/>
                  <a:pt x="3550" y="8"/>
                </a:cubicBezTo>
                <a:cubicBezTo>
                  <a:pt x="3616" y="26"/>
                  <a:pt x="3680" y="66"/>
                  <a:pt x="3748" y="74"/>
                </a:cubicBezTo>
                <a:cubicBezTo>
                  <a:pt x="3784" y="78"/>
                  <a:pt x="3819" y="79"/>
                  <a:pt x="3855" y="82"/>
                </a:cubicBezTo>
                <a:cubicBezTo>
                  <a:pt x="3887" y="104"/>
                  <a:pt x="3920" y="106"/>
                  <a:pt x="3954" y="124"/>
                </a:cubicBezTo>
                <a:cubicBezTo>
                  <a:pt x="4057" y="113"/>
                  <a:pt x="4156" y="120"/>
                  <a:pt x="4258" y="132"/>
                </a:cubicBezTo>
                <a:cubicBezTo>
                  <a:pt x="4285" y="141"/>
                  <a:pt x="4315" y="151"/>
                  <a:pt x="4340" y="165"/>
                </a:cubicBezTo>
                <a:cubicBezTo>
                  <a:pt x="4357" y="175"/>
                  <a:pt x="4370" y="197"/>
                  <a:pt x="4390" y="198"/>
                </a:cubicBezTo>
                <a:cubicBezTo>
                  <a:pt x="4603" y="211"/>
                  <a:pt x="4477" y="205"/>
                  <a:pt x="4768" y="214"/>
                </a:cubicBezTo>
                <a:cubicBezTo>
                  <a:pt x="4774" y="220"/>
                  <a:pt x="4781" y="224"/>
                  <a:pt x="4785" y="231"/>
                </a:cubicBezTo>
                <a:cubicBezTo>
                  <a:pt x="4793" y="246"/>
                  <a:pt x="4784" y="276"/>
                  <a:pt x="4801" y="280"/>
                </a:cubicBezTo>
                <a:cubicBezTo>
                  <a:pt x="4901" y="304"/>
                  <a:pt x="4823" y="288"/>
                  <a:pt x="5040" y="296"/>
                </a:cubicBezTo>
                <a:cubicBezTo>
                  <a:pt x="5050" y="327"/>
                  <a:pt x="5033" y="337"/>
                  <a:pt x="4999" y="338"/>
                </a:cubicBezTo>
                <a:cubicBezTo>
                  <a:pt x="4873" y="343"/>
                  <a:pt x="4746" y="343"/>
                  <a:pt x="4620" y="346"/>
                </a:cubicBezTo>
                <a:cubicBezTo>
                  <a:pt x="4399" y="567"/>
                  <a:pt x="3947" y="184"/>
                  <a:pt x="3732" y="412"/>
                </a:cubicBezTo>
                <a:cubicBezTo>
                  <a:pt x="3690" y="401"/>
                  <a:pt x="3650" y="387"/>
                  <a:pt x="3608" y="379"/>
                </a:cubicBezTo>
                <a:cubicBezTo>
                  <a:pt x="3402" y="382"/>
                  <a:pt x="3197" y="395"/>
                  <a:pt x="2991" y="387"/>
                </a:cubicBezTo>
                <a:cubicBezTo>
                  <a:pt x="2973" y="386"/>
                  <a:pt x="2919" y="339"/>
                  <a:pt x="2892" y="329"/>
                </a:cubicBezTo>
                <a:cubicBezTo>
                  <a:pt x="2144" y="338"/>
                  <a:pt x="2031" y="345"/>
                  <a:pt x="1246" y="338"/>
                </a:cubicBezTo>
                <a:cubicBezTo>
                  <a:pt x="951" y="319"/>
                  <a:pt x="654" y="338"/>
                  <a:pt x="358" y="329"/>
                </a:cubicBezTo>
                <a:cubicBezTo>
                  <a:pt x="0" y="344"/>
                  <a:pt x="234" y="329"/>
                  <a:pt x="86" y="329"/>
                </a:cubicBezTo>
                <a:close/>
              </a:path>
            </a:pathLst>
          </a:custGeom>
          <a:pattFill prst="lgConfetti">
            <a:fgClr>
              <a:srgbClr val="808000"/>
            </a:fgClr>
            <a:bgClr>
              <a:srgbClr val="663300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054" name="Picture 6" descr="3521324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 rot="-265832">
            <a:off x="2010611" y="436053"/>
            <a:ext cx="5975350" cy="6048375"/>
          </a:xfrm>
          <a:prstGeom prst="rect">
            <a:avLst/>
          </a:prstGeom>
          <a:noFill/>
        </p:spPr>
      </p:pic>
      <p:pic>
        <p:nvPicPr>
          <p:cNvPr id="2056" name="Picture 8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1476375" y="2565400"/>
            <a:ext cx="1225550" cy="1162050"/>
          </a:xfrm>
          <a:prstGeom prst="rect">
            <a:avLst/>
          </a:prstGeom>
          <a:noFill/>
        </p:spPr>
      </p:pic>
      <p:pic>
        <p:nvPicPr>
          <p:cNvPr id="2057" name="Picture 9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615173">
            <a:off x="2728784" y="2492842"/>
            <a:ext cx="1225550" cy="1302670"/>
          </a:xfrm>
          <a:prstGeom prst="rect">
            <a:avLst/>
          </a:prstGeom>
          <a:noFill/>
        </p:spPr>
      </p:pic>
      <p:pic>
        <p:nvPicPr>
          <p:cNvPr id="2058" name="Picture 10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2484438" y="1268413"/>
            <a:ext cx="1225550" cy="1162050"/>
          </a:xfrm>
          <a:prstGeom prst="rect">
            <a:avLst/>
          </a:prstGeom>
          <a:noFill/>
        </p:spPr>
      </p:pic>
      <p:pic>
        <p:nvPicPr>
          <p:cNvPr id="2059" name="Picture 11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5651500" y="4292600"/>
            <a:ext cx="1225550" cy="1162050"/>
          </a:xfrm>
          <a:prstGeom prst="rect">
            <a:avLst/>
          </a:prstGeom>
          <a:noFill/>
        </p:spPr>
      </p:pic>
      <p:pic>
        <p:nvPicPr>
          <p:cNvPr id="2060" name="Picture 12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4284663" y="765175"/>
            <a:ext cx="1225550" cy="1162050"/>
          </a:xfrm>
          <a:prstGeom prst="rect">
            <a:avLst/>
          </a:prstGeom>
          <a:noFill/>
        </p:spPr>
      </p:pic>
      <p:pic>
        <p:nvPicPr>
          <p:cNvPr id="2061" name="Picture 13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367849">
            <a:off x="6156325" y="2205038"/>
            <a:ext cx="1225550" cy="1162050"/>
          </a:xfrm>
          <a:prstGeom prst="rect">
            <a:avLst/>
          </a:prstGeom>
          <a:noFill/>
        </p:spPr>
      </p:pic>
      <p:pic>
        <p:nvPicPr>
          <p:cNvPr id="2063" name="Picture 15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2030317">
            <a:off x="6516688" y="3573463"/>
            <a:ext cx="1225550" cy="1162050"/>
          </a:xfrm>
          <a:prstGeom prst="rect">
            <a:avLst/>
          </a:prstGeom>
          <a:noFill/>
        </p:spPr>
      </p:pic>
      <p:pic>
        <p:nvPicPr>
          <p:cNvPr id="2064" name="Picture 16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2195513" y="3933825"/>
            <a:ext cx="1225550" cy="1162050"/>
          </a:xfrm>
          <a:prstGeom prst="rect">
            <a:avLst/>
          </a:prstGeom>
          <a:noFill/>
        </p:spPr>
      </p:pic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468313" y="260350"/>
            <a:ext cx="2879725" cy="865188"/>
          </a:xfrm>
          <a:prstGeom prst="cloudCallout">
            <a:avLst>
              <a:gd name="adj1" fmla="val -34343"/>
              <a:gd name="adj2" fmla="val 41194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-252413" y="188913"/>
            <a:ext cx="2232026" cy="792162"/>
          </a:xfrm>
          <a:prstGeom prst="cloudCallout">
            <a:avLst>
              <a:gd name="adj1" fmla="val -17356"/>
              <a:gd name="adj2" fmla="val 14931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2067" name="Picture 19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2734379">
            <a:off x="5835650" y="1012825"/>
            <a:ext cx="1225550" cy="1162050"/>
          </a:xfrm>
          <a:prstGeom prst="rect">
            <a:avLst/>
          </a:prstGeom>
          <a:noFill/>
        </p:spPr>
      </p:pic>
      <p:pic>
        <p:nvPicPr>
          <p:cNvPr id="2071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6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</p:spPr>
      </p:pic>
      <p:pic>
        <p:nvPicPr>
          <p:cNvPr id="2072" name="Picture 24" descr="Ёжик1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 rot="429975">
            <a:off x="9396413" y="5767388"/>
            <a:ext cx="1457325" cy="1090612"/>
          </a:xfrm>
          <a:prstGeom prst="rect">
            <a:avLst/>
          </a:prstGeom>
          <a:noFill/>
        </p:spPr>
      </p:pic>
      <p:pic>
        <p:nvPicPr>
          <p:cNvPr id="2062" name="Picture 14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223036">
            <a:off x="4716463" y="1989138"/>
            <a:ext cx="1225550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07465 0.88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4549 0.65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06702 0.69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4259 L 0.40139 0.2893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11621 C 0.0717 -0.11621 0.12778 -0.04144 0.12778 0.05046 C 0.12778 0.14236 0.0717 0.21713 0.00278 0.21713 C -0.06615 0.21713 -0.12222 0.14236 -0.12222 0.05046 C -0.12222 -0.04144 -0.06615 -0.11621 0.00278 -0.11621 Z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99219 -0.0523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1.12222 -0.0365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5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54427 0.01019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000"/>
                            </p:stCondLst>
                            <p:childTnLst>
                              <p:par>
                                <p:cTn id="6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0399 0.4717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82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0.03148 C -0.07761 -0.11111 -0.07188 -0.33611 0.03489 -0.4699 C 0.14184 -0.60301 0.31041 -0.5949 0.41076 -0.45231 C 0.51076 -0.30926 0.50503 -0.08495 0.39826 0.04861 C 0.29097 0.18218 0.12239 0.17454 0.02222 0.03148 Z " pathEditMode="relative" rAng="13617341" ptsTypes="fffff">
                                      <p:cBhvr>
                                        <p:cTn id="83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24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00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3.33333E-6 C 0.10139 0.04861 0.20226 0.09769 0.15469 0.14792 C 0.10781 0.19792 -0.32066 0.22709 -0.28212 0.30023 C -0.24357 0.37338 0.275 0.53912 0.38663 0.58773 " pathEditMode="relative" rAng="0" ptsTypes="aaaA">
                                      <p:cBhvr>
                                        <p:cTn id="96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5" grpId="0" animBg="1"/>
      <p:bldP spid="2065" grpId="1" animBg="1"/>
      <p:bldP spid="2066" grpId="0" animBg="1"/>
      <p:bldP spid="206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Фоны для стенда\osen-6\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357166"/>
            <a:ext cx="4500594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Составьте и запишите предложения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1500166" y="2357430"/>
            <a:ext cx="2581701" cy="1278340"/>
          </a:xfrm>
          <a:custGeom>
            <a:avLst/>
            <a:gdLst>
              <a:gd name="connsiteX0" fmla="*/ 0 w 2581701"/>
              <a:gd name="connsiteY0" fmla="*/ 0 h 1278340"/>
              <a:gd name="connsiteX1" fmla="*/ 300251 w 2581701"/>
              <a:gd name="connsiteY1" fmla="*/ 1023582 h 1278340"/>
              <a:gd name="connsiteX2" fmla="*/ 1214651 w 2581701"/>
              <a:gd name="connsiteY2" fmla="*/ 1255594 h 1278340"/>
              <a:gd name="connsiteX3" fmla="*/ 2388358 w 2581701"/>
              <a:gd name="connsiteY3" fmla="*/ 1160060 h 1278340"/>
              <a:gd name="connsiteX4" fmla="*/ 2374710 w 2581701"/>
              <a:gd name="connsiteY4" fmla="*/ 1160060 h 127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1701" h="1278340">
                <a:moveTo>
                  <a:pt x="0" y="0"/>
                </a:moveTo>
                <a:cubicBezTo>
                  <a:pt x="48904" y="407158"/>
                  <a:pt x="97809" y="814316"/>
                  <a:pt x="300251" y="1023582"/>
                </a:cubicBezTo>
                <a:cubicBezTo>
                  <a:pt x="502693" y="1232848"/>
                  <a:pt x="866633" y="1232848"/>
                  <a:pt x="1214651" y="1255594"/>
                </a:cubicBezTo>
                <a:cubicBezTo>
                  <a:pt x="1562669" y="1278340"/>
                  <a:pt x="2195015" y="1175982"/>
                  <a:pt x="2388358" y="1160060"/>
                </a:cubicBezTo>
                <a:cubicBezTo>
                  <a:pt x="2581701" y="1144138"/>
                  <a:pt x="2478205" y="1152099"/>
                  <a:pt x="2374710" y="1160060"/>
                </a:cubicBezTo>
              </a:path>
            </a:pathLst>
          </a:cu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 rot="8113953">
            <a:off x="4076234" y="2009539"/>
            <a:ext cx="2581701" cy="1278340"/>
          </a:xfrm>
          <a:custGeom>
            <a:avLst/>
            <a:gdLst>
              <a:gd name="connsiteX0" fmla="*/ 0 w 2581701"/>
              <a:gd name="connsiteY0" fmla="*/ 0 h 1278340"/>
              <a:gd name="connsiteX1" fmla="*/ 300251 w 2581701"/>
              <a:gd name="connsiteY1" fmla="*/ 1023582 h 1278340"/>
              <a:gd name="connsiteX2" fmla="*/ 1214651 w 2581701"/>
              <a:gd name="connsiteY2" fmla="*/ 1255594 h 1278340"/>
              <a:gd name="connsiteX3" fmla="*/ 2388358 w 2581701"/>
              <a:gd name="connsiteY3" fmla="*/ 1160060 h 1278340"/>
              <a:gd name="connsiteX4" fmla="*/ 2374710 w 2581701"/>
              <a:gd name="connsiteY4" fmla="*/ 1160060 h 127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1701" h="1278340">
                <a:moveTo>
                  <a:pt x="0" y="0"/>
                </a:moveTo>
                <a:cubicBezTo>
                  <a:pt x="48904" y="407158"/>
                  <a:pt x="97809" y="814316"/>
                  <a:pt x="300251" y="1023582"/>
                </a:cubicBezTo>
                <a:cubicBezTo>
                  <a:pt x="502693" y="1232848"/>
                  <a:pt x="866633" y="1232848"/>
                  <a:pt x="1214651" y="1255594"/>
                </a:cubicBezTo>
                <a:cubicBezTo>
                  <a:pt x="1562669" y="1278340"/>
                  <a:pt x="2195015" y="1175982"/>
                  <a:pt x="2388358" y="1160060"/>
                </a:cubicBezTo>
                <a:cubicBezTo>
                  <a:pt x="2581701" y="1144138"/>
                  <a:pt x="2478205" y="1152099"/>
                  <a:pt x="2374710" y="1160060"/>
                </a:cubicBezTo>
              </a:path>
            </a:pathLst>
          </a:cu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928802"/>
            <a:ext cx="2571768" cy="7909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Пушистый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2857496"/>
            <a:ext cx="1857388" cy="714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звер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2071670" y="2071678"/>
            <a:ext cx="1537647" cy="2838734"/>
          </a:xfrm>
          <a:custGeom>
            <a:avLst/>
            <a:gdLst>
              <a:gd name="connsiteX0" fmla="*/ 1537647 w 1537647"/>
              <a:gd name="connsiteY0" fmla="*/ 0 h 2838734"/>
              <a:gd name="connsiteX1" fmla="*/ 773372 w 1537647"/>
              <a:gd name="connsiteY1" fmla="*/ 832513 h 2838734"/>
              <a:gd name="connsiteX2" fmla="*/ 9098 w 1537647"/>
              <a:gd name="connsiteY2" fmla="*/ 1624083 h 2838734"/>
              <a:gd name="connsiteX3" fmla="*/ 827963 w 1537647"/>
              <a:gd name="connsiteY3" fmla="*/ 2674961 h 2838734"/>
              <a:gd name="connsiteX4" fmla="*/ 1496704 w 1537647"/>
              <a:gd name="connsiteY4" fmla="*/ 2606722 h 2838734"/>
              <a:gd name="connsiteX5" fmla="*/ 1496704 w 1537647"/>
              <a:gd name="connsiteY5" fmla="*/ 2606722 h 2838734"/>
              <a:gd name="connsiteX6" fmla="*/ 1496704 w 1537647"/>
              <a:gd name="connsiteY6" fmla="*/ 2606722 h 283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7647" h="2838734">
                <a:moveTo>
                  <a:pt x="1537647" y="0"/>
                </a:moveTo>
                <a:cubicBezTo>
                  <a:pt x="1282888" y="280916"/>
                  <a:pt x="1028130" y="561833"/>
                  <a:pt x="773372" y="832513"/>
                </a:cubicBezTo>
                <a:cubicBezTo>
                  <a:pt x="518614" y="1103194"/>
                  <a:pt x="0" y="1317009"/>
                  <a:pt x="9098" y="1624083"/>
                </a:cubicBezTo>
                <a:cubicBezTo>
                  <a:pt x="18196" y="1931157"/>
                  <a:pt x="580029" y="2511188"/>
                  <a:pt x="827963" y="2674961"/>
                </a:cubicBezTo>
                <a:cubicBezTo>
                  <a:pt x="1075897" y="2838734"/>
                  <a:pt x="1496704" y="2606722"/>
                  <a:pt x="1496704" y="2606722"/>
                </a:cubicBezTo>
                <a:lnTo>
                  <a:pt x="1496704" y="2606722"/>
                </a:lnTo>
                <a:lnTo>
                  <a:pt x="1496704" y="2606722"/>
                </a:lnTo>
              </a:path>
            </a:pathLst>
          </a:cu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1571612"/>
            <a:ext cx="1071570" cy="64750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 rot="12921817" flipV="1">
            <a:off x="4244135" y="4657803"/>
            <a:ext cx="2476699" cy="644024"/>
          </a:xfrm>
          <a:custGeom>
            <a:avLst/>
            <a:gdLst>
              <a:gd name="connsiteX0" fmla="*/ 0 w 3370997"/>
              <a:gd name="connsiteY0" fmla="*/ 0 h 1828800"/>
              <a:gd name="connsiteX1" fmla="*/ 1542197 w 3370997"/>
              <a:gd name="connsiteY1" fmla="*/ 1555845 h 1828800"/>
              <a:gd name="connsiteX2" fmla="*/ 2729552 w 3370997"/>
              <a:gd name="connsiteY2" fmla="*/ 1637731 h 1828800"/>
              <a:gd name="connsiteX3" fmla="*/ 3370997 w 3370997"/>
              <a:gd name="connsiteY3" fmla="*/ 750627 h 1828800"/>
              <a:gd name="connsiteX4" fmla="*/ 3370997 w 3370997"/>
              <a:gd name="connsiteY4" fmla="*/ 750627 h 1828800"/>
              <a:gd name="connsiteX5" fmla="*/ 3370997 w 3370997"/>
              <a:gd name="connsiteY5" fmla="*/ 750627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0997" h="1828800">
                <a:moveTo>
                  <a:pt x="0" y="0"/>
                </a:moveTo>
                <a:cubicBezTo>
                  <a:pt x="543636" y="641445"/>
                  <a:pt x="1087272" y="1282890"/>
                  <a:pt x="1542197" y="1555845"/>
                </a:cubicBezTo>
                <a:cubicBezTo>
                  <a:pt x="1997122" y="1828800"/>
                  <a:pt x="2424752" y="1771934"/>
                  <a:pt x="2729552" y="1637731"/>
                </a:cubicBezTo>
                <a:cubicBezTo>
                  <a:pt x="3034352" y="1503528"/>
                  <a:pt x="3370997" y="750627"/>
                  <a:pt x="3370997" y="750627"/>
                </a:cubicBezTo>
                <a:lnTo>
                  <a:pt x="3370997" y="750627"/>
                </a:lnTo>
                <a:lnTo>
                  <a:pt x="3370997" y="750627"/>
                </a:lnTo>
              </a:path>
            </a:pathLst>
          </a:cu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4143380"/>
            <a:ext cx="1714512" cy="64294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дуба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7215206" y="1714488"/>
            <a:ext cx="1437417" cy="3643952"/>
          </a:xfrm>
          <a:custGeom>
            <a:avLst/>
            <a:gdLst>
              <a:gd name="connsiteX0" fmla="*/ 568657 w 2151797"/>
              <a:gd name="connsiteY0" fmla="*/ 3643952 h 3643952"/>
              <a:gd name="connsiteX1" fmla="*/ 227463 w 2151797"/>
              <a:gd name="connsiteY1" fmla="*/ 3084394 h 3643952"/>
              <a:gd name="connsiteX2" fmla="*/ 1933433 w 2151797"/>
              <a:gd name="connsiteY2" fmla="*/ 1705970 h 3643952"/>
              <a:gd name="connsiteX3" fmla="*/ 1537648 w 2151797"/>
              <a:gd name="connsiteY3" fmla="*/ 0 h 3643952"/>
              <a:gd name="connsiteX4" fmla="*/ 1537648 w 2151797"/>
              <a:gd name="connsiteY4" fmla="*/ 0 h 3643952"/>
              <a:gd name="connsiteX5" fmla="*/ 1537648 w 2151797"/>
              <a:gd name="connsiteY5" fmla="*/ 0 h 3643952"/>
              <a:gd name="connsiteX6" fmla="*/ 1537648 w 2151797"/>
              <a:gd name="connsiteY6" fmla="*/ 0 h 3643952"/>
              <a:gd name="connsiteX7" fmla="*/ 1537648 w 2151797"/>
              <a:gd name="connsiteY7" fmla="*/ 0 h 3643952"/>
              <a:gd name="connsiteX8" fmla="*/ 1537648 w 2151797"/>
              <a:gd name="connsiteY8" fmla="*/ 0 h 3643952"/>
              <a:gd name="connsiteX9" fmla="*/ 1537648 w 2151797"/>
              <a:gd name="connsiteY9" fmla="*/ 0 h 364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1797" h="3643952">
                <a:moveTo>
                  <a:pt x="568657" y="3643952"/>
                </a:moveTo>
                <a:cubicBezTo>
                  <a:pt x="284328" y="3525671"/>
                  <a:pt x="0" y="3407391"/>
                  <a:pt x="227463" y="3084394"/>
                </a:cubicBezTo>
                <a:cubicBezTo>
                  <a:pt x="454926" y="2761397"/>
                  <a:pt x="1715069" y="2220036"/>
                  <a:pt x="1933433" y="1705970"/>
                </a:cubicBezTo>
                <a:cubicBezTo>
                  <a:pt x="2151797" y="1191904"/>
                  <a:pt x="1537648" y="0"/>
                  <a:pt x="1537648" y="0"/>
                </a:cubicBezTo>
                <a:lnTo>
                  <a:pt x="1537648" y="0"/>
                </a:lnTo>
                <a:lnTo>
                  <a:pt x="1537648" y="0"/>
                </a:lnTo>
                <a:lnTo>
                  <a:pt x="1537648" y="0"/>
                </a:lnTo>
                <a:lnTo>
                  <a:pt x="1537648" y="0"/>
                </a:lnTo>
                <a:lnTo>
                  <a:pt x="1537648" y="0"/>
                </a:lnTo>
                <a:lnTo>
                  <a:pt x="1537648" y="0"/>
                </a:lnTo>
              </a:path>
            </a:pathLst>
          </a:cu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1285860"/>
            <a:ext cx="2286016" cy="5760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пен(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86512" y="4929198"/>
            <a:ext cx="1870498" cy="5760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старые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 rot="21134199">
            <a:off x="1066101" y="4625456"/>
            <a:ext cx="3058886" cy="2242457"/>
          </a:xfrm>
          <a:custGeom>
            <a:avLst/>
            <a:gdLst>
              <a:gd name="connsiteX0" fmla="*/ 0 w 3058886"/>
              <a:gd name="connsiteY0" fmla="*/ 0 h 2242457"/>
              <a:gd name="connsiteX1" fmla="*/ 1534886 w 3058886"/>
              <a:gd name="connsiteY1" fmla="*/ 881743 h 2242457"/>
              <a:gd name="connsiteX2" fmla="*/ 1687286 w 3058886"/>
              <a:gd name="connsiteY2" fmla="*/ 1600200 h 2242457"/>
              <a:gd name="connsiteX3" fmla="*/ 2275115 w 3058886"/>
              <a:gd name="connsiteY3" fmla="*/ 2209800 h 2242457"/>
              <a:gd name="connsiteX4" fmla="*/ 3058886 w 3058886"/>
              <a:gd name="connsiteY4" fmla="*/ 1796143 h 2242457"/>
              <a:gd name="connsiteX5" fmla="*/ 3058886 w 3058886"/>
              <a:gd name="connsiteY5" fmla="*/ 1796143 h 22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8886" h="2242457">
                <a:moveTo>
                  <a:pt x="0" y="0"/>
                </a:moveTo>
                <a:cubicBezTo>
                  <a:pt x="626836" y="307521"/>
                  <a:pt x="1253672" y="615043"/>
                  <a:pt x="1534886" y="881743"/>
                </a:cubicBezTo>
                <a:cubicBezTo>
                  <a:pt x="1816100" y="1148443"/>
                  <a:pt x="1563915" y="1378857"/>
                  <a:pt x="1687286" y="1600200"/>
                </a:cubicBezTo>
                <a:cubicBezTo>
                  <a:pt x="1810657" y="1821543"/>
                  <a:pt x="2046515" y="2177143"/>
                  <a:pt x="2275115" y="2209800"/>
                </a:cubicBezTo>
                <a:cubicBezTo>
                  <a:pt x="2503715" y="2242457"/>
                  <a:pt x="3058886" y="1796143"/>
                  <a:pt x="3058886" y="1796143"/>
                </a:cubicBezTo>
                <a:lnTo>
                  <a:pt x="3058886" y="1796143"/>
                </a:lnTo>
              </a:path>
            </a:pathLst>
          </a:cu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1472" y="4500570"/>
            <a:ext cx="2000264" cy="57606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Дует(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4857752" y="4286256"/>
            <a:ext cx="1643074" cy="1531486"/>
          </a:xfrm>
          <a:custGeom>
            <a:avLst/>
            <a:gdLst>
              <a:gd name="connsiteX0" fmla="*/ 0 w 1572985"/>
              <a:gd name="connsiteY0" fmla="*/ 1317172 h 1317172"/>
              <a:gd name="connsiteX1" fmla="*/ 598714 w 1572985"/>
              <a:gd name="connsiteY1" fmla="*/ 979715 h 1317172"/>
              <a:gd name="connsiteX2" fmla="*/ 1426028 w 1572985"/>
              <a:gd name="connsiteY2" fmla="*/ 239486 h 1317172"/>
              <a:gd name="connsiteX3" fmla="*/ 1480457 w 1572985"/>
              <a:gd name="connsiteY3" fmla="*/ 54429 h 1317172"/>
              <a:gd name="connsiteX4" fmla="*/ 1480457 w 1572985"/>
              <a:gd name="connsiteY4" fmla="*/ 0 h 131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2985" h="1317172">
                <a:moveTo>
                  <a:pt x="0" y="1317172"/>
                </a:moveTo>
                <a:cubicBezTo>
                  <a:pt x="180521" y="1238250"/>
                  <a:pt x="361043" y="1159329"/>
                  <a:pt x="598714" y="979715"/>
                </a:cubicBezTo>
                <a:cubicBezTo>
                  <a:pt x="836385" y="800101"/>
                  <a:pt x="1279071" y="393700"/>
                  <a:pt x="1426028" y="239486"/>
                </a:cubicBezTo>
                <a:cubicBezTo>
                  <a:pt x="1572985" y="85272"/>
                  <a:pt x="1471386" y="94343"/>
                  <a:pt x="1480457" y="54429"/>
                </a:cubicBezTo>
                <a:cubicBezTo>
                  <a:pt x="1489528" y="14515"/>
                  <a:pt x="1484992" y="7257"/>
                  <a:pt x="1480457" y="0"/>
                </a:cubicBezTo>
              </a:path>
            </a:pathLst>
          </a:cu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929190" y="1071546"/>
            <a:ext cx="871534" cy="2634343"/>
          </a:xfrm>
          <a:custGeom>
            <a:avLst/>
            <a:gdLst>
              <a:gd name="connsiteX0" fmla="*/ 1050472 w 1050472"/>
              <a:gd name="connsiteY0" fmla="*/ 2634343 h 2634343"/>
              <a:gd name="connsiteX1" fmla="*/ 223158 w 1050472"/>
              <a:gd name="connsiteY1" fmla="*/ 990600 h 2634343"/>
              <a:gd name="connsiteX2" fmla="*/ 125186 w 1050472"/>
              <a:gd name="connsiteY2" fmla="*/ 609600 h 2634343"/>
              <a:gd name="connsiteX3" fmla="*/ 974272 w 1050472"/>
              <a:gd name="connsiteY3" fmla="*/ 0 h 2634343"/>
              <a:gd name="connsiteX4" fmla="*/ 974272 w 1050472"/>
              <a:gd name="connsiteY4" fmla="*/ 0 h 2634343"/>
              <a:gd name="connsiteX5" fmla="*/ 974272 w 1050472"/>
              <a:gd name="connsiteY5" fmla="*/ 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0472" h="2634343">
                <a:moveTo>
                  <a:pt x="1050472" y="2634343"/>
                </a:moveTo>
                <a:cubicBezTo>
                  <a:pt x="713922" y="1981200"/>
                  <a:pt x="377372" y="1328057"/>
                  <a:pt x="223158" y="990600"/>
                </a:cubicBezTo>
                <a:cubicBezTo>
                  <a:pt x="68944" y="653143"/>
                  <a:pt x="0" y="774700"/>
                  <a:pt x="125186" y="609600"/>
                </a:cubicBezTo>
                <a:cubicBezTo>
                  <a:pt x="250372" y="444500"/>
                  <a:pt x="974272" y="0"/>
                  <a:pt x="974272" y="0"/>
                </a:cubicBezTo>
                <a:lnTo>
                  <a:pt x="974272" y="0"/>
                </a:lnTo>
                <a:lnTo>
                  <a:pt x="974272" y="0"/>
                </a:lnTo>
              </a:path>
            </a:pathLst>
          </a:cu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rId3" action="ppaction://hlinksldjump"/>
          </p:cNvPr>
          <p:cNvSpPr/>
          <p:nvPr/>
        </p:nvSpPr>
        <p:spPr>
          <a:xfrm>
            <a:off x="8358214" y="3929066"/>
            <a:ext cx="35719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4" action="ppaction://hlinksldjump"/>
          </p:cNvPr>
          <p:cNvSpPr/>
          <p:nvPr/>
        </p:nvSpPr>
        <p:spPr>
          <a:xfrm>
            <a:off x="8358214" y="4500570"/>
            <a:ext cx="357190" cy="41910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hlinkClick r:id="rId5" action="ppaction://hlinksldjump"/>
          </p:cNvPr>
          <p:cNvSpPr/>
          <p:nvPr/>
        </p:nvSpPr>
        <p:spPr>
          <a:xfrm>
            <a:off x="8358214" y="5072074"/>
            <a:ext cx="357190" cy="4286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://img1.liveinternet.ru/images/attach/c/2/64/177/64177759_1284823237_49886327_2274310_0_guest_real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24" y="5643578"/>
            <a:ext cx="1025508" cy="928694"/>
          </a:xfrm>
          <a:prstGeom prst="rect">
            <a:avLst/>
          </a:prstGeom>
          <a:noFill/>
        </p:spPr>
      </p:pic>
      <p:sp>
        <p:nvSpPr>
          <p:cNvPr id="34" name="Полилиния 33"/>
          <p:cNvSpPr/>
          <p:nvPr/>
        </p:nvSpPr>
        <p:spPr>
          <a:xfrm>
            <a:off x="142844" y="3786190"/>
            <a:ext cx="771072" cy="1611085"/>
          </a:xfrm>
          <a:custGeom>
            <a:avLst/>
            <a:gdLst>
              <a:gd name="connsiteX0" fmla="*/ 771072 w 771072"/>
              <a:gd name="connsiteY0" fmla="*/ 1611085 h 1611085"/>
              <a:gd name="connsiteX1" fmla="*/ 41729 w 771072"/>
              <a:gd name="connsiteY1" fmla="*/ 1143000 h 1611085"/>
              <a:gd name="connsiteX2" fmla="*/ 520701 w 771072"/>
              <a:gd name="connsiteY2" fmla="*/ 0 h 1611085"/>
              <a:gd name="connsiteX3" fmla="*/ 520701 w 771072"/>
              <a:gd name="connsiteY3" fmla="*/ 0 h 161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072" h="1611085">
                <a:moveTo>
                  <a:pt x="771072" y="1611085"/>
                </a:moveTo>
                <a:cubicBezTo>
                  <a:pt x="427265" y="1511299"/>
                  <a:pt x="83458" y="1411514"/>
                  <a:pt x="41729" y="1143000"/>
                </a:cubicBezTo>
                <a:cubicBezTo>
                  <a:pt x="0" y="874486"/>
                  <a:pt x="520701" y="0"/>
                  <a:pt x="520701" y="0"/>
                </a:cubicBezTo>
                <a:lnTo>
                  <a:pt x="520701" y="0"/>
                </a:lnTo>
              </a:path>
            </a:pathLst>
          </a:cu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85720" y="3500438"/>
            <a:ext cx="1428760" cy="6480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ел(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28992" y="5643578"/>
            <a:ext cx="3143272" cy="57606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холод(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ный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72066" y="571480"/>
            <a:ext cx="2071702" cy="57606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ветер(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48064" y="3573016"/>
            <a:ext cx="2643206" cy="71837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сил(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ный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1717344" y="2797791"/>
            <a:ext cx="4192137" cy="2922895"/>
          </a:xfrm>
          <a:custGeom>
            <a:avLst/>
            <a:gdLst>
              <a:gd name="connsiteX0" fmla="*/ 4192137 w 4192137"/>
              <a:gd name="connsiteY0" fmla="*/ 0 h 2922895"/>
              <a:gd name="connsiteX1" fmla="*/ 3441510 w 4192137"/>
              <a:gd name="connsiteY1" fmla="*/ 614149 h 2922895"/>
              <a:gd name="connsiteX2" fmla="*/ 3209498 w 4192137"/>
              <a:gd name="connsiteY2" fmla="*/ 873457 h 2922895"/>
              <a:gd name="connsiteX3" fmla="*/ 2977486 w 4192137"/>
              <a:gd name="connsiteY3" fmla="*/ 2388358 h 2922895"/>
              <a:gd name="connsiteX4" fmla="*/ 1912960 w 4192137"/>
              <a:gd name="connsiteY4" fmla="*/ 2497540 h 2922895"/>
              <a:gd name="connsiteX5" fmla="*/ 957617 w 4192137"/>
              <a:gd name="connsiteY5" fmla="*/ 2702257 h 2922895"/>
              <a:gd name="connsiteX6" fmla="*/ 138752 w 4192137"/>
              <a:gd name="connsiteY6" fmla="*/ 2893325 h 2922895"/>
              <a:gd name="connsiteX7" fmla="*/ 125104 w 4192137"/>
              <a:gd name="connsiteY7" fmla="*/ 2879678 h 29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2137" h="2922895">
                <a:moveTo>
                  <a:pt x="4192137" y="0"/>
                </a:moveTo>
                <a:cubicBezTo>
                  <a:pt x="3898710" y="234286"/>
                  <a:pt x="3605283" y="468573"/>
                  <a:pt x="3441510" y="614149"/>
                </a:cubicBezTo>
                <a:cubicBezTo>
                  <a:pt x="3277737" y="759725"/>
                  <a:pt x="3286835" y="577756"/>
                  <a:pt x="3209498" y="873457"/>
                </a:cubicBezTo>
                <a:cubicBezTo>
                  <a:pt x="3132161" y="1169158"/>
                  <a:pt x="3193576" y="2117678"/>
                  <a:pt x="2977486" y="2388358"/>
                </a:cubicBezTo>
                <a:cubicBezTo>
                  <a:pt x="2761396" y="2659038"/>
                  <a:pt x="2249605" y="2445223"/>
                  <a:pt x="1912960" y="2497540"/>
                </a:cubicBezTo>
                <a:cubicBezTo>
                  <a:pt x="1576315" y="2549857"/>
                  <a:pt x="1253318" y="2636293"/>
                  <a:pt x="957617" y="2702257"/>
                </a:cubicBezTo>
                <a:cubicBezTo>
                  <a:pt x="661916" y="2768221"/>
                  <a:pt x="277504" y="2863755"/>
                  <a:pt x="138752" y="2893325"/>
                </a:cubicBezTo>
                <a:cubicBezTo>
                  <a:pt x="0" y="2922895"/>
                  <a:pt x="62552" y="2901286"/>
                  <a:pt x="125104" y="2879678"/>
                </a:cubicBezTo>
              </a:path>
            </a:pathLst>
          </a:cu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286388"/>
            <a:ext cx="1007542" cy="6480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2143116"/>
            <a:ext cx="2643206" cy="7098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прыгнул(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ublic\Pictures\Sample Pictures\img134765193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7596336" y="5373216"/>
            <a:ext cx="785818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0"/>
            <a:ext cx="8001056" cy="17145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Пушистый зверь прыгнул на ель. 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211960" y="1124744"/>
            <a:ext cx="142876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596336" y="1196752"/>
            <a:ext cx="142876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7380312" y="1124744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23928" y="1124744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://www.tvoyrebenok.ru/images/animals/114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564904"/>
            <a:ext cx="3816424" cy="2865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Фоны для стенда\osen-6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068960"/>
            <a:ext cx="1656184" cy="233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857232"/>
            <a:ext cx="669674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Century" pitchFamily="18" charset="0"/>
              </a:rPr>
              <a:t>      </a:t>
            </a:r>
            <a:r>
              <a:rPr lang="ru-RU" sz="3600" b="1" dirty="0" smtClean="0">
                <a:solidFill>
                  <a:srgbClr val="008000"/>
                </a:solidFill>
                <a:latin typeface="Century" pitchFamily="18" charset="0"/>
              </a:rPr>
              <a:t>Что за буква, кто узнает? Звука не обозначает,</a:t>
            </a:r>
          </a:p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entury" pitchFamily="18" charset="0"/>
              </a:rPr>
              <a:t>     Может только показать,</a:t>
            </a:r>
          </a:p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entury" pitchFamily="18" charset="0"/>
              </a:rPr>
              <a:t>  Как согласную читать.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ublic\Pictures\Sample Pictures\img134765193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7643834" y="5500702"/>
            <a:ext cx="785818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88640"/>
            <a:ext cx="7000924" cy="128588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 дуба  старые  пеньки.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796136" y="1124744"/>
            <a:ext cx="142876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508104" y="1052736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D:\РАБОТА\ИЗОБРАЖЕНИЯ\0fa0660f688478cc5e1220599805.5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420888"/>
            <a:ext cx="4392488" cy="3297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ublic\Pictures\Sample Pictures\img1347651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7643834" y="5500702"/>
            <a:ext cx="785818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642918"/>
            <a:ext cx="7643866" cy="100013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Дует  холодный сильный ветер.</a:t>
            </a: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well-magic.ru/wp-content/uploads/2012/09/veter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2771800" y="2636912"/>
            <a:ext cx="3931370" cy="2948528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429256" y="1428736"/>
            <a:ext cx="142876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143504" y="1357298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Фоны для стенда\osen-6\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404664"/>
            <a:ext cx="8501122" cy="52565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В полдень                перестал,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И,     как    белый                     ,</a:t>
            </a:r>
          </a:p>
          <a:p>
            <a:pPr>
              <a:lnSpc>
                <a:spcPct val="150000"/>
              </a:lnSpc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На   осеннюю                     ,</a:t>
            </a:r>
          </a:p>
          <a:p>
            <a:pPr>
              <a:lnSpc>
                <a:spcPct val="150000"/>
              </a:lnSpc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Начал   падать                      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76672"/>
            <a:ext cx="1988445" cy="139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 descr="C:\Users\Public\Pictures\Sample Pictures\11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21088"/>
            <a:ext cx="1872208" cy="140415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419872" y="620688"/>
            <a:ext cx="172819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дождь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1700808"/>
            <a:ext cx="187220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пушок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2924944"/>
            <a:ext cx="158417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грязь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4149080"/>
            <a:ext cx="230425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снежок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788024" y="1268760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868144" y="3573016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499992" y="126876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580112" y="3573016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:\y4359e1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256758"/>
            <a:ext cx="1656184" cy="1380153"/>
          </a:xfrm>
          <a:prstGeom prst="rect">
            <a:avLst/>
          </a:prstGeom>
          <a:noFill/>
        </p:spPr>
      </p:pic>
      <p:pic>
        <p:nvPicPr>
          <p:cNvPr id="1027" name="Picture 3" descr="H:\mud-rice-field-earth-la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636912"/>
            <a:ext cx="1824203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1" animBg="1"/>
      <p:bldP spid="13" grpId="0" animBg="1"/>
      <p:bldP spid="14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Фоны для стенда\osen-6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404664"/>
            <a:ext cx="4572032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Составьте  осенний букет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64" y="1196752"/>
            <a:ext cx="8463916" cy="51845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2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-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справился</a:t>
            </a:r>
          </a:p>
          <a:p>
            <a:pPr>
              <a:lnSpc>
                <a:spcPct val="2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сомневаюсь</a:t>
            </a:r>
          </a:p>
          <a:p>
            <a:pPr>
              <a:lnSpc>
                <a:spcPct val="2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было трудно 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storage2.pressfoto.ru/2012.06/136531781867fb72b1e892ab0240d650cb067fc9427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645024"/>
            <a:ext cx="2000264" cy="1333509"/>
          </a:xfrm>
          <a:prstGeom prst="rect">
            <a:avLst/>
          </a:prstGeom>
          <a:noFill/>
        </p:spPr>
      </p:pic>
      <p:pic>
        <p:nvPicPr>
          <p:cNvPr id="11" name="Picture 7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87717">
            <a:off x="1675722" y="5181471"/>
            <a:ext cx="1091811" cy="906908"/>
          </a:xfrm>
          <a:prstGeom prst="rect">
            <a:avLst/>
          </a:prstGeom>
          <a:noFill/>
        </p:spPr>
      </p:pic>
      <p:pic>
        <p:nvPicPr>
          <p:cNvPr id="1026" name="Picture 2" descr="C:\Users\Public\Pictures\Sample Pictures\a5f8509c33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348880"/>
            <a:ext cx="2857500" cy="2381250"/>
          </a:xfrm>
          <a:prstGeom prst="rect">
            <a:avLst/>
          </a:prstGeom>
          <a:noFill/>
        </p:spPr>
      </p:pic>
      <p:pic>
        <p:nvPicPr>
          <p:cNvPr id="12" name="Picture 4" descr="http://us.123rf.com/400wm/400/400/wolfelarry/wolfelarry1109/wolfelarry110900167/10682516-n--n---n---n--n--n--n---s-----n----n-n--n--------------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61010" y="1191320"/>
            <a:ext cx="2414605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ublic\Pictures\Sample Pictures\img1347651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2976" y="785794"/>
            <a:ext cx="7000924" cy="2786082"/>
          </a:xfrm>
          <a:prstGeom prst="rect">
            <a:avLst/>
          </a:prstGeom>
        </p:spPr>
        <p:txBody>
          <a:bodyPr vert="horz" lIns="82945" tIns="41473" rIns="82945" bIns="4147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96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работу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05064"/>
            <a:ext cx="2407646" cy="9682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945" tIns="41473" rIns="82945" bIns="41473">
            <a:noAutofit/>
          </a:bodyPr>
          <a:lstStyle/>
          <a:p>
            <a:pPr eaLnBrk="1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   </a:t>
            </a:r>
            <a:r>
              <a:rPr lang="ru-RU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643570" y="4071942"/>
            <a:ext cx="2428892" cy="10070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79712" y="3973999"/>
            <a:ext cx="857256" cy="1008112"/>
          </a:xfrm>
          <a:prstGeom prst="rect">
            <a:avLst/>
          </a:prstGeom>
        </p:spPr>
        <p:txBody>
          <a:bodyPr vert="horz" lIns="82945" tIns="41473" rIns="82945" bIns="41473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7" name="Овал 6"/>
          <p:cNvSpPr/>
          <p:nvPr/>
        </p:nvSpPr>
        <p:spPr>
          <a:xfrm>
            <a:off x="2195736" y="4437112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300192" y="4077072"/>
            <a:ext cx="1071570" cy="1111130"/>
          </a:xfrm>
          <a:prstGeom prst="rect">
            <a:avLst/>
          </a:prstGeom>
        </p:spPr>
        <p:txBody>
          <a:bodyPr vert="horz" lIns="82945" tIns="41473" rIns="82945" bIns="41473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7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5860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</a:t>
            </a:r>
            <a:r>
              <a:rPr kumimoji="0" lang="ru-RU" sz="7700" b="0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ь</a:t>
            </a:r>
            <a:r>
              <a:rPr kumimoji="0" lang="ru-RU" sz="40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</p:txBody>
      </p:sp>
      <p:sp>
        <p:nvSpPr>
          <p:cNvPr id="9" name="Овал 8"/>
          <p:cNvSpPr/>
          <p:nvPr/>
        </p:nvSpPr>
        <p:spPr>
          <a:xfrm>
            <a:off x="6660232" y="4509120"/>
            <a:ext cx="357190" cy="35719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195736" y="4437112"/>
            <a:ext cx="357190" cy="35719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660232" y="4509120"/>
            <a:ext cx="357190" cy="357190"/>
          </a:xfrm>
          <a:prstGeom prst="ellipse">
            <a:avLst/>
          </a:prstGeom>
          <a:solidFill>
            <a:srgbClr val="15860C"/>
          </a:solidFill>
          <a:ln>
            <a:solidFill>
              <a:srgbClr val="1586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РАБОТА\ИЗОБРАЖЕНИЯ\37488565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2096933" cy="2088232"/>
          </a:xfrm>
          <a:prstGeom prst="rect">
            <a:avLst/>
          </a:prstGeom>
          <a:noFill/>
        </p:spPr>
      </p:pic>
      <p:pic>
        <p:nvPicPr>
          <p:cNvPr id="1027" name="Picture 3" descr="D:\РАБОТА\ИЗОБРАЖЕНИЯ\741_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196752"/>
            <a:ext cx="2400267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3" grpId="0" animBg="1"/>
      <p:bldP spid="6" grpId="1"/>
      <p:bldP spid="7" grpId="0" animBg="1"/>
      <p:bldP spid="7" grpId="1" animBg="1"/>
      <p:bldP spid="8" grpId="0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80728"/>
            <a:ext cx="2026733" cy="152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24744"/>
            <a:ext cx="23014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71604" y="3429000"/>
            <a:ext cx="2784372" cy="9483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82945" tIns="41473" rIns="82945" bIns="41473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ru-RU" sz="6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га   </a:t>
            </a:r>
            <a:r>
              <a:rPr kumimoji="0" lang="ru-RU" sz="6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</a:t>
            </a:r>
            <a:endParaRPr kumimoji="0" lang="ru-RU" sz="6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429256" y="3429000"/>
            <a:ext cx="2500330" cy="9483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82945" tIns="41473" rIns="82945" bIns="41473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га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kumimoji="0" lang="ru-RU" sz="6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</a:t>
            </a:r>
            <a:endParaRPr kumimoji="0" lang="ru-RU" sz="6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55776" y="3429000"/>
            <a:ext cx="1214446" cy="948361"/>
          </a:xfrm>
          <a:prstGeom prst="rect">
            <a:avLst/>
          </a:prstGeom>
        </p:spPr>
        <p:txBody>
          <a:bodyPr vert="horz" lIns="82945" tIns="41473" rIns="82945" bIns="41473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6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</a:t>
            </a:r>
            <a:r>
              <a:rPr kumimoji="0" lang="ru-RU" sz="41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12160" y="3429000"/>
            <a:ext cx="1143008" cy="948361"/>
          </a:xfrm>
          <a:prstGeom prst="rect">
            <a:avLst/>
          </a:prstGeom>
        </p:spPr>
        <p:txBody>
          <a:bodyPr vert="horz" lIns="82945" tIns="41473" rIns="82945" bIns="4147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860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</a:t>
            </a:r>
            <a:r>
              <a:rPr kumimoji="0" lang="ru-RU" sz="60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ь</a:t>
            </a:r>
            <a:endParaRPr kumimoji="0" lang="ru-RU" sz="6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87824" y="3789040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00192" y="3789040"/>
            <a:ext cx="500066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987824" y="3789040"/>
            <a:ext cx="428628" cy="428628"/>
          </a:xfrm>
          <a:prstGeom prst="ellipse">
            <a:avLst/>
          </a:prstGeom>
          <a:solidFill>
            <a:srgbClr val="0070C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300192" y="3789040"/>
            <a:ext cx="500066" cy="500066"/>
          </a:xfrm>
          <a:prstGeom prst="ellipse">
            <a:avLst/>
          </a:prstGeom>
          <a:solidFill>
            <a:srgbClr val="15860C"/>
          </a:solidFill>
          <a:ln>
            <a:solidFill>
              <a:srgbClr val="158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Фоны для стенда\osen-6\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285728"/>
            <a:ext cx="8501090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Прочитай слова, выдели заданные слоги. Составь слова из этих слогов. Запиши их. Выделите мягкий знак и согласную перед ним запишите зелёным цветом.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Заголовок 1">
            <a:hlinkClick r:id="rId3" action="ppaction://hlinksldjump"/>
          </p:cNvPr>
          <p:cNvSpPr txBox="1">
            <a:spLocks/>
          </p:cNvSpPr>
          <p:nvPr/>
        </p:nvSpPr>
        <p:spPr>
          <a:xfrm>
            <a:off x="214282" y="1357298"/>
            <a:ext cx="4214842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арфа (2), соль (1)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85786" y="2143116"/>
            <a:ext cx="500066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285984" y="2143116"/>
            <a:ext cx="92869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Public\Pictures\Sample Pictures\DSC_106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212976"/>
            <a:ext cx="2592287" cy="1728192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572000" y="1412776"/>
            <a:ext cx="5214974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осень (1),  лень (1)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88024" y="2204864"/>
            <a:ext cx="21431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020272" y="2204864"/>
            <a:ext cx="1000132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123\Pictures\026071336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996952"/>
            <a:ext cx="161802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Фоны для стенда\osen-6\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1071546"/>
            <a:ext cx="7786742" cy="15001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692696"/>
            <a:ext cx="2571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Фасо</a:t>
            </a:r>
            <a:r>
              <a:rPr lang="ru-RU" sz="5400" b="1" i="1" dirty="0" smtClean="0">
                <a:solidFill>
                  <a:srgbClr val="15860C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5400" i="1" u="sng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1124744"/>
            <a:ext cx="228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оле</a:t>
            </a:r>
            <a:r>
              <a:rPr lang="ru-RU" sz="5400" b="1" i="1" dirty="0" smtClean="0">
                <a:solidFill>
                  <a:srgbClr val="15860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i="1" u="sng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dirty="0"/>
          </a:p>
        </p:txBody>
      </p:sp>
      <p:pic>
        <p:nvPicPr>
          <p:cNvPr id="9" name="Picture 2" descr="http://img1.liveinternet.ru/images/attach/c/2/64/177/64177759_1284823237_49886327_2274310_0_guest_real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1179">
            <a:off x="1404343" y="2838609"/>
            <a:ext cx="1025508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Фоны для стенда\osen-6\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928670"/>
            <a:ext cx="4286280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ель (1), пряник(2)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643438" y="928670"/>
            <a:ext cx="5072098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Катюша(2), олень(2)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с вырезом 17">
            <a:hlinkClick r:id="rId3" action="ppaction://hlinksldjump"/>
          </p:cNvPr>
          <p:cNvSpPr/>
          <p:nvPr/>
        </p:nvSpPr>
        <p:spPr>
          <a:xfrm>
            <a:off x="8501090" y="5357826"/>
            <a:ext cx="642910" cy="64294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Фоны для стенда\osen-6\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764704"/>
            <a:ext cx="5728720" cy="15001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1268760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i="1" dirty="0" smtClean="0">
                <a:solidFill>
                  <a:srgbClr val="15860C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5400" i="1" u="sng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ник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1268760"/>
            <a:ext cx="292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тюле</a:t>
            </a:r>
            <a:r>
              <a:rPr lang="ru-RU" sz="5400" b="1" i="1" dirty="0" smtClean="0">
                <a:solidFill>
                  <a:srgbClr val="15860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i="1" u="sng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5" name="Picture 2" descr="http://img1.liveinternet.ru/images/attach/c/2/64/177/64177759_1284823237_49886327_2274310_0_guest_real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28593">
            <a:off x="7946752" y="5370192"/>
            <a:ext cx="1025508" cy="928694"/>
          </a:xfrm>
          <a:prstGeom prst="rect">
            <a:avLst/>
          </a:prstGeom>
          <a:noFill/>
        </p:spPr>
      </p:pic>
      <p:pic>
        <p:nvPicPr>
          <p:cNvPr id="16" name="Picture 2" descr="C:\Users\Public\Pictures\Sample Pictures\LesBol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683568" y="3374994"/>
            <a:ext cx="2520280" cy="1890211"/>
          </a:xfrm>
          <a:prstGeom prst="rect">
            <a:avLst/>
          </a:prstGeom>
          <a:noFill/>
        </p:spPr>
      </p:pic>
      <p:pic>
        <p:nvPicPr>
          <p:cNvPr id="17" name="Picture 3" descr="C:\Users\Public\Pictures\Sample Pictures\Animals_Under_water__004315_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5076056" y="3392700"/>
            <a:ext cx="2448272" cy="1836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Фоны для стенда\osen-6\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28" y="1214422"/>
            <a:ext cx="585791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Century" pitchFamily="18" charset="0"/>
              </a:rPr>
              <a:t>Преврати слово в другое слово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0034" y="1214422"/>
            <a:ext cx="7786742" cy="28007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Шест – шес</a:t>
            </a:r>
            <a:r>
              <a:rPr lang="ru-RU" sz="4400" b="1" i="1" dirty="0" smtClean="0">
                <a:solidFill>
                  <a:srgbClr val="15860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lang="ru-RU" sz="4400" i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мат 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ма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15860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4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угол – уго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15860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4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хор – хо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15860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4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мел – ме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15860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4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386</Words>
  <Application>Microsoft Office PowerPoint</Application>
  <PresentationFormat>Экран (4:3)</PresentationFormat>
  <Paragraphs>102</Paragraphs>
  <Slides>24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ба   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Admin</cp:lastModifiedBy>
  <cp:revision>154</cp:revision>
  <dcterms:created xsi:type="dcterms:W3CDTF">2013-09-13T22:56:55Z</dcterms:created>
  <dcterms:modified xsi:type="dcterms:W3CDTF">2020-04-06T07:59:44Z</dcterms:modified>
</cp:coreProperties>
</file>