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/>
    <p:restoredTop sz="94579"/>
  </p:normalViewPr>
  <p:slideViewPr>
    <p:cSldViewPr snapToGrid="0" snapToObjects="1">
      <p:cViewPr varScale="1">
        <p:scale>
          <a:sx n="86" d="100"/>
          <a:sy n="86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1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4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9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0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5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8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AF6C3C8-8F22-9B42-B3BA-F04A26C920F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7806-84D0-AB43-8021-B2B4052A4CA3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9413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C0E9AF-0E6F-9541-8FBA-1D00B4E9A510}"/>
              </a:ext>
            </a:extLst>
          </p:cNvPr>
          <p:cNvSpPr txBox="1"/>
          <p:nvPr/>
        </p:nvSpPr>
        <p:spPr>
          <a:xfrm>
            <a:off x="3743865" y="4966892"/>
            <a:ext cx="726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6F59A-4CB6-554C-B826-7F588070A30C}"/>
              </a:ext>
            </a:extLst>
          </p:cNvPr>
          <p:cNvSpPr txBox="1"/>
          <p:nvPr/>
        </p:nvSpPr>
        <p:spPr>
          <a:xfrm>
            <a:off x="1439057" y="974361"/>
            <a:ext cx="930889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/>
              <a:t>Развиваем внимание, память, мышление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A965F-901D-874E-877A-6E3A81B98A62}"/>
              </a:ext>
            </a:extLst>
          </p:cNvPr>
          <p:cNvSpPr txBox="1"/>
          <p:nvPr/>
        </p:nvSpPr>
        <p:spPr>
          <a:xfrm>
            <a:off x="8499423" y="4601980"/>
            <a:ext cx="209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93173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D9768E-5495-6A4E-8649-909CFD25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83" y="1184222"/>
            <a:ext cx="9962185" cy="4976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1AE45-74BD-FA40-B73D-17101C55C144}"/>
              </a:ext>
            </a:extLst>
          </p:cNvPr>
          <p:cNvSpPr txBox="1"/>
          <p:nvPr/>
        </p:nvSpPr>
        <p:spPr>
          <a:xfrm>
            <a:off x="2938071" y="149903"/>
            <a:ext cx="7390151" cy="84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Нарисуй в тетради точно такие же кружки. </a:t>
            </a:r>
          </a:p>
          <a:p>
            <a:r>
              <a:rPr lang="ru-RU" sz="2400" b="1" dirty="0"/>
              <a:t>Раскрась их так, чтобы:  </a:t>
            </a:r>
          </a:p>
        </p:txBody>
      </p:sp>
    </p:spTree>
    <p:extLst>
      <p:ext uri="{BB962C8B-B14F-4D97-AF65-F5344CB8AC3E}">
        <p14:creationId xmlns:p14="http://schemas.microsoft.com/office/powerpoint/2010/main" val="311887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C5FE19-3D47-A048-8CD4-5D4919FE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93" y="389743"/>
            <a:ext cx="9878517" cy="5267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2C269-0EB8-3C49-A242-3EC1ED15FDD5}"/>
              </a:ext>
            </a:extLst>
          </p:cNvPr>
          <p:cNvSpPr txBox="1"/>
          <p:nvPr/>
        </p:nvSpPr>
        <p:spPr>
          <a:xfrm>
            <a:off x="2473377" y="5891135"/>
            <a:ext cx="691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Запомни по порядку то, что нашёл </a:t>
            </a:r>
            <a:r>
              <a:rPr lang="en-US" sz="2400" b="1" dirty="0"/>
              <a:t>E</a:t>
            </a:r>
            <a:r>
              <a:rPr lang="ru-RU" sz="2400" b="1" dirty="0" err="1"/>
              <a:t>жик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745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7F5D5-CC91-9648-992B-B659B6F79E06}"/>
              </a:ext>
            </a:extLst>
          </p:cNvPr>
          <p:cNvSpPr txBox="1"/>
          <p:nvPr/>
        </p:nvSpPr>
        <p:spPr>
          <a:xfrm>
            <a:off x="1124262" y="119922"/>
            <a:ext cx="1014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Вспомни, в какой последовательности Ёжик находил лесные дары, и назови 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E8AB1-0A9A-DA48-82C5-C33B150C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229193"/>
            <a:ext cx="9863564" cy="4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289C02-C661-0646-8524-A1EB309F7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02" y="194872"/>
            <a:ext cx="4756528" cy="6501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F23E19-77AF-A24A-BF89-850B2C43E70C}"/>
              </a:ext>
            </a:extLst>
          </p:cNvPr>
          <p:cNvSpPr txBox="1"/>
          <p:nvPr/>
        </p:nvSpPr>
        <p:spPr>
          <a:xfrm>
            <a:off x="6556076" y="586595"/>
            <a:ext cx="4899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Девочке Маше очень нравится наряжаться. Вот и сегодня она нарядилась и оправилась гулять </a:t>
            </a:r>
          </a:p>
          <a:p>
            <a:r>
              <a:rPr lang="ru-RU" sz="2400" dirty="0"/>
              <a:t>в парк.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3CBEF-1832-6E4C-9A61-36F03A615F8C}"/>
              </a:ext>
            </a:extLst>
          </p:cNvPr>
          <p:cNvSpPr txBox="1"/>
          <p:nvPr/>
        </p:nvSpPr>
        <p:spPr>
          <a:xfrm>
            <a:off x="6556076" y="2467154"/>
            <a:ext cx="489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Посмотри внимательно на наряд и запомни все  его детали .</a:t>
            </a:r>
          </a:p>
        </p:txBody>
      </p:sp>
    </p:spTree>
    <p:extLst>
      <p:ext uri="{BB962C8B-B14F-4D97-AF65-F5344CB8AC3E}">
        <p14:creationId xmlns:p14="http://schemas.microsoft.com/office/powerpoint/2010/main" val="100545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3EBB2-F4E0-C444-B914-99BF72EFF5D4}"/>
              </a:ext>
            </a:extLst>
          </p:cNvPr>
          <p:cNvSpPr txBox="1"/>
          <p:nvPr/>
        </p:nvSpPr>
        <p:spPr>
          <a:xfrm>
            <a:off x="1139251" y="241539"/>
            <a:ext cx="962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Когда Маша вернулась с прогулки, то не досчиталась в своем наряде целых трех своих вещиц.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AE905B-44EC-DC47-A449-72047FD7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23" y="834828"/>
            <a:ext cx="4233168" cy="5342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66890-7F8B-A249-A87E-FFABF08261BC}"/>
              </a:ext>
            </a:extLst>
          </p:cNvPr>
          <p:cNvSpPr txBox="1"/>
          <p:nvPr/>
        </p:nvSpPr>
        <p:spPr>
          <a:xfrm>
            <a:off x="2773179" y="5936105"/>
            <a:ext cx="771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Помоги Маше понять, что именно она потеряла</a:t>
            </a:r>
          </a:p>
        </p:txBody>
      </p:sp>
    </p:spTree>
    <p:extLst>
      <p:ext uri="{BB962C8B-B14F-4D97-AF65-F5344CB8AC3E}">
        <p14:creationId xmlns:p14="http://schemas.microsoft.com/office/powerpoint/2010/main" val="289702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7C1ACE-1148-3741-8B25-64324DFF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33" y="714797"/>
            <a:ext cx="10028419" cy="53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72E99-6030-9448-80C1-CB509D304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3" y="440300"/>
            <a:ext cx="10172570" cy="5389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95F55-B2A6-044A-BD4D-C3893D1D58AE}"/>
              </a:ext>
            </a:extLst>
          </p:cNvPr>
          <p:cNvSpPr txBox="1"/>
          <p:nvPr/>
        </p:nvSpPr>
        <p:spPr>
          <a:xfrm>
            <a:off x="2998034" y="6071017"/>
            <a:ext cx="5766404" cy="47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Назови любимую еду каждого кота</a:t>
            </a:r>
          </a:p>
        </p:txBody>
      </p:sp>
    </p:spTree>
    <p:extLst>
      <p:ext uri="{BB962C8B-B14F-4D97-AF65-F5344CB8AC3E}">
        <p14:creationId xmlns:p14="http://schemas.microsoft.com/office/powerpoint/2010/main" val="309389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4BB8F-8D02-6841-A084-DE29375A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717" y="404483"/>
            <a:ext cx="3771900" cy="584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1EA2F8-F5E9-0348-8583-AFFBEC985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80" y="1379094"/>
            <a:ext cx="7160537" cy="3656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899DB-0E8D-CD4F-A2FE-75D8C4E3484B}"/>
              </a:ext>
            </a:extLst>
          </p:cNvPr>
          <p:cNvSpPr txBox="1"/>
          <p:nvPr/>
        </p:nvSpPr>
        <p:spPr>
          <a:xfrm>
            <a:off x="1121181" y="404484"/>
            <a:ext cx="68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Маша захотела сплести венок из цветочков.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B2AFE-6B7E-5B49-A2B6-24DFC8DB121D}"/>
              </a:ext>
            </a:extLst>
          </p:cNvPr>
          <p:cNvSpPr txBox="1"/>
          <p:nvPr/>
        </p:nvSpPr>
        <p:spPr>
          <a:xfrm>
            <a:off x="1289154" y="5336498"/>
            <a:ext cx="671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Но Маша запуталась и теперь не знает, какие цветы ей нужно вплетать. Поможешь? </a:t>
            </a:r>
          </a:p>
        </p:txBody>
      </p:sp>
    </p:spTree>
    <p:extLst>
      <p:ext uri="{BB962C8B-B14F-4D97-AF65-F5344CB8AC3E}">
        <p14:creationId xmlns:p14="http://schemas.microsoft.com/office/powerpoint/2010/main" val="7740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45DA77-4C5B-3542-BF30-CC11A551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7" y="167315"/>
            <a:ext cx="8965250" cy="6047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C6529C-3EF8-E24A-8816-8F3D9A8BDF24}"/>
              </a:ext>
            </a:extLst>
          </p:cNvPr>
          <p:cNvSpPr txBox="1"/>
          <p:nvPr/>
        </p:nvSpPr>
        <p:spPr>
          <a:xfrm>
            <a:off x="1725283" y="6228272"/>
            <a:ext cx="793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                  Найди лишнее в каждом ряду</a:t>
            </a:r>
          </a:p>
        </p:txBody>
      </p:sp>
    </p:spTree>
    <p:extLst>
      <p:ext uri="{BB962C8B-B14F-4D97-AF65-F5344CB8AC3E}">
        <p14:creationId xmlns:p14="http://schemas.microsoft.com/office/powerpoint/2010/main" val="3533488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{766327DA-394B-034D-8812-143ADDEF0177}tf16401378</Template>
  <TotalTime>59</TotalTime>
  <Words>132</Words>
  <Application>Microsoft Macintosh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Мэдисон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2020-12-13T17:00:03Z</dcterms:created>
  <dcterms:modified xsi:type="dcterms:W3CDTF">2020-12-15T15:33:33Z</dcterms:modified>
</cp:coreProperties>
</file>