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26"/>
  </p:handoutMasterIdLst>
  <p:sldIdLst>
    <p:sldId id="256" r:id="rId2"/>
    <p:sldId id="282" r:id="rId3"/>
    <p:sldId id="283" r:id="rId4"/>
    <p:sldId id="274" r:id="rId5"/>
    <p:sldId id="280" r:id="rId6"/>
    <p:sldId id="284" r:id="rId7"/>
    <p:sldId id="285" r:id="rId8"/>
    <p:sldId id="287" r:id="rId9"/>
    <p:sldId id="288" r:id="rId10"/>
    <p:sldId id="289" r:id="rId11"/>
    <p:sldId id="286" r:id="rId12"/>
    <p:sldId id="290" r:id="rId13"/>
    <p:sldId id="291" r:id="rId14"/>
    <p:sldId id="281" r:id="rId15"/>
    <p:sldId id="292" r:id="rId16"/>
    <p:sldId id="293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294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14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3A9C96-A6EE-4B0C-98F5-FA33D52935B2}" type="doc">
      <dgm:prSet loTypeId="urn:microsoft.com/office/officeart/2005/8/layout/list1" loCatId="list" qsTypeId="urn:microsoft.com/office/officeart/2005/8/quickstyle/simple1#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03C1476-56F6-4C88-809E-E9496EAFB516}">
      <dgm:prSet phldrT="[Текст]" custT="1"/>
      <dgm:spPr/>
      <dgm:t>
        <a:bodyPr/>
        <a:lstStyle/>
        <a:p>
          <a:r>
            <a:rPr lang="ru-RU" sz="3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ТОГИС </a:t>
          </a:r>
          <a:r>
            <a:rPr lang="ru-RU" sz="3600" b="1" dirty="0" smtClean="0">
              <a:latin typeface="Times New Roman" pitchFamily="18" charset="0"/>
              <a:cs typeface="Times New Roman" pitchFamily="18" charset="0"/>
            </a:rPr>
            <a:t>  </a:t>
          </a:r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    </a:t>
          </a: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(Технология Образования в             Глобальном Информационном Сообществе)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708E3BC9-CA9B-4924-AAE6-03FD72C638E6}" type="parTrans" cxnId="{5D4B39E5-82A1-4A5F-B6E2-A451F8C4DFC1}">
      <dgm:prSet/>
      <dgm:spPr/>
      <dgm:t>
        <a:bodyPr/>
        <a:lstStyle/>
        <a:p>
          <a:endParaRPr lang="ru-RU"/>
        </a:p>
      </dgm:t>
    </dgm:pt>
    <dgm:pt modelId="{9A99B7A8-BCFE-4F4F-A7E0-A670C9891D34}" type="sibTrans" cxnId="{5D4B39E5-82A1-4A5F-B6E2-A451F8C4DFC1}">
      <dgm:prSet/>
      <dgm:spPr/>
      <dgm:t>
        <a:bodyPr/>
        <a:lstStyle/>
        <a:p>
          <a:endParaRPr lang="ru-RU"/>
        </a:p>
      </dgm:t>
    </dgm:pt>
    <dgm:pt modelId="{E11F96B7-1F77-446A-AA34-DF02333817D4}">
      <dgm:prSet phldrT="[Текст]" custT="1"/>
      <dgm:spPr/>
      <dgm:t>
        <a:bodyPr/>
        <a:lstStyle/>
        <a:p>
          <a:r>
            <a:rPr lang="ru-RU" sz="3600" b="1" dirty="0" smtClean="0">
              <a:latin typeface="Times New Roman" pitchFamily="18" charset="0"/>
              <a:cs typeface="Times New Roman" pitchFamily="18" charset="0"/>
            </a:rPr>
            <a:t>Кейс - технологии</a:t>
          </a:r>
          <a:endParaRPr lang="ru-RU" sz="3600" b="1" dirty="0">
            <a:latin typeface="Times New Roman" pitchFamily="18" charset="0"/>
            <a:cs typeface="Times New Roman" pitchFamily="18" charset="0"/>
          </a:endParaRPr>
        </a:p>
      </dgm:t>
    </dgm:pt>
    <dgm:pt modelId="{B117A5D0-F1E0-477C-A69C-75B1036E8384}" type="parTrans" cxnId="{9F134AA9-8ADC-4CB2-82FC-DF3EEB40186C}">
      <dgm:prSet/>
      <dgm:spPr/>
      <dgm:t>
        <a:bodyPr/>
        <a:lstStyle/>
        <a:p>
          <a:endParaRPr lang="ru-RU"/>
        </a:p>
      </dgm:t>
    </dgm:pt>
    <dgm:pt modelId="{21784E78-B744-4BF2-88AD-47B1E832BB80}" type="sibTrans" cxnId="{9F134AA9-8ADC-4CB2-82FC-DF3EEB40186C}">
      <dgm:prSet/>
      <dgm:spPr/>
      <dgm:t>
        <a:bodyPr/>
        <a:lstStyle/>
        <a:p>
          <a:endParaRPr lang="ru-RU"/>
        </a:p>
      </dgm:t>
    </dgm:pt>
    <dgm:pt modelId="{02184806-A620-4B79-BCC7-A38733BBCE0A}">
      <dgm:prSet/>
      <dgm:spPr/>
      <dgm:t>
        <a:bodyPr/>
        <a:lstStyle/>
        <a:p>
          <a:endParaRPr lang="ru-RU" dirty="0"/>
        </a:p>
      </dgm:t>
    </dgm:pt>
    <dgm:pt modelId="{0EDAB07E-9A3B-4E07-BE73-FEB9DB2B2001}" type="parTrans" cxnId="{5122F35E-2D9E-46EC-AAFA-05C61B80CA2D}">
      <dgm:prSet/>
      <dgm:spPr/>
      <dgm:t>
        <a:bodyPr/>
        <a:lstStyle/>
        <a:p>
          <a:endParaRPr lang="ru-RU"/>
        </a:p>
      </dgm:t>
    </dgm:pt>
    <dgm:pt modelId="{8B59348A-62C1-495D-9497-35E85EDF6EA3}" type="sibTrans" cxnId="{5122F35E-2D9E-46EC-AAFA-05C61B80CA2D}">
      <dgm:prSet/>
      <dgm:spPr/>
      <dgm:t>
        <a:bodyPr/>
        <a:lstStyle/>
        <a:p>
          <a:endParaRPr lang="ru-RU"/>
        </a:p>
      </dgm:t>
    </dgm:pt>
    <dgm:pt modelId="{6E67B620-FC5E-4C4A-BB40-4577217A987A}">
      <dgm:prSet phldrT="[Текст]" custT="1"/>
      <dgm:spPr/>
      <dgm:t>
        <a:bodyPr/>
        <a:lstStyle/>
        <a:p>
          <a:r>
            <a:rPr lang="ru-RU" sz="3600" b="1" dirty="0" smtClean="0">
              <a:latin typeface="Times New Roman" pitchFamily="18" charset="0"/>
              <a:cs typeface="Times New Roman" pitchFamily="18" charset="0"/>
            </a:rPr>
            <a:t>Технология </a:t>
          </a:r>
          <a:r>
            <a:rPr lang="ru-RU" sz="3600" b="1" dirty="0" err="1" smtClean="0">
              <a:latin typeface="Times New Roman" pitchFamily="18" charset="0"/>
              <a:cs typeface="Times New Roman" pitchFamily="18" charset="0"/>
            </a:rPr>
            <a:t>модерации</a:t>
          </a:r>
          <a:endParaRPr lang="ru-RU" sz="3600" b="1" dirty="0">
            <a:latin typeface="Times New Roman" pitchFamily="18" charset="0"/>
            <a:cs typeface="Times New Roman" pitchFamily="18" charset="0"/>
          </a:endParaRPr>
        </a:p>
      </dgm:t>
    </dgm:pt>
    <dgm:pt modelId="{C7622E05-F60D-4F26-8A94-9E95F3BBCD0C}" type="sibTrans" cxnId="{5A4ED711-CBBA-4419-8DFD-3905D67C04AE}">
      <dgm:prSet/>
      <dgm:spPr/>
      <dgm:t>
        <a:bodyPr/>
        <a:lstStyle/>
        <a:p>
          <a:endParaRPr lang="ru-RU"/>
        </a:p>
      </dgm:t>
    </dgm:pt>
    <dgm:pt modelId="{DACF01C7-12FA-49B1-A515-760CF5E0D32F}" type="parTrans" cxnId="{5A4ED711-CBBA-4419-8DFD-3905D67C04AE}">
      <dgm:prSet/>
      <dgm:spPr/>
      <dgm:t>
        <a:bodyPr/>
        <a:lstStyle/>
        <a:p>
          <a:endParaRPr lang="ru-RU"/>
        </a:p>
      </dgm:t>
    </dgm:pt>
    <dgm:pt modelId="{64936CFF-696B-45F7-ACDA-363BD80580EC}" type="pres">
      <dgm:prSet presAssocID="{A93A9C96-A6EE-4B0C-98F5-FA33D52935B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D90047C-61D3-43D9-A416-8C9A032122AB}" type="pres">
      <dgm:prSet presAssocID="{903C1476-56F6-4C88-809E-E9496EAFB516}" presName="parentLin" presStyleCnt="0"/>
      <dgm:spPr/>
    </dgm:pt>
    <dgm:pt modelId="{A07FFAF3-0206-452C-832B-3805E5F4B60A}" type="pres">
      <dgm:prSet presAssocID="{903C1476-56F6-4C88-809E-E9496EAFB516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DDAF2896-16CE-48A7-9A95-C1227CAE9AFC}" type="pres">
      <dgm:prSet presAssocID="{903C1476-56F6-4C88-809E-E9496EAFB516}" presName="parentText" presStyleLbl="node1" presStyleIdx="0" presStyleCnt="3" custScaleX="153019" custScaleY="15625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0F0358-3C16-422D-A242-CBA1919066E8}" type="pres">
      <dgm:prSet presAssocID="{903C1476-56F6-4C88-809E-E9496EAFB516}" presName="negativeSpace" presStyleCnt="0"/>
      <dgm:spPr/>
    </dgm:pt>
    <dgm:pt modelId="{B338CCDB-B9B3-4ADC-BB62-FA228370C998}" type="pres">
      <dgm:prSet presAssocID="{903C1476-56F6-4C88-809E-E9496EAFB516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C81D43-A017-4A40-89D1-4752308191D4}" type="pres">
      <dgm:prSet presAssocID="{9A99B7A8-BCFE-4F4F-A7E0-A670C9891D34}" presName="spaceBetweenRectangles" presStyleCnt="0"/>
      <dgm:spPr/>
    </dgm:pt>
    <dgm:pt modelId="{C01392F8-7FD6-4E60-B1C2-89E36E7D40DA}" type="pres">
      <dgm:prSet presAssocID="{E11F96B7-1F77-446A-AA34-DF02333817D4}" presName="parentLin" presStyleCnt="0"/>
      <dgm:spPr/>
    </dgm:pt>
    <dgm:pt modelId="{F0173310-EB27-4B1C-86E5-4295DD6D8B2D}" type="pres">
      <dgm:prSet presAssocID="{E11F96B7-1F77-446A-AA34-DF02333817D4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2CFAD28-3B8B-41DF-842F-FE6E0953690E}" type="pres">
      <dgm:prSet presAssocID="{E11F96B7-1F77-446A-AA34-DF02333817D4}" presName="parentText" presStyleLbl="node1" presStyleIdx="1" presStyleCnt="3" custScaleX="142857" custScaleY="15427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E66CA5-536B-46BC-B1A5-39541271D0A0}" type="pres">
      <dgm:prSet presAssocID="{E11F96B7-1F77-446A-AA34-DF02333817D4}" presName="negativeSpace" presStyleCnt="0"/>
      <dgm:spPr/>
    </dgm:pt>
    <dgm:pt modelId="{8D7387C1-EB6D-4DE3-9791-6FCF08E9744A}" type="pres">
      <dgm:prSet presAssocID="{E11F96B7-1F77-446A-AA34-DF02333817D4}" presName="childText" presStyleLbl="conFgAcc1" presStyleIdx="1" presStyleCnt="3">
        <dgm:presLayoutVars>
          <dgm:bulletEnabled val="1"/>
        </dgm:presLayoutVars>
      </dgm:prSet>
      <dgm:spPr/>
    </dgm:pt>
    <dgm:pt modelId="{24B62E0A-8875-4308-B84C-683E9B6809E7}" type="pres">
      <dgm:prSet presAssocID="{21784E78-B744-4BF2-88AD-47B1E832BB80}" presName="spaceBetweenRectangles" presStyleCnt="0"/>
      <dgm:spPr/>
    </dgm:pt>
    <dgm:pt modelId="{0CCEBC4B-6351-4215-A0F9-B085729A7A45}" type="pres">
      <dgm:prSet presAssocID="{6E67B620-FC5E-4C4A-BB40-4577217A987A}" presName="parentLin" presStyleCnt="0"/>
      <dgm:spPr/>
    </dgm:pt>
    <dgm:pt modelId="{CAF1B378-A57F-4F83-A7EB-0F794A772943}" type="pres">
      <dgm:prSet presAssocID="{6E67B620-FC5E-4C4A-BB40-4577217A987A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C4520CAC-C512-4FB3-A067-1ACF9B6ECBE1}" type="pres">
      <dgm:prSet presAssocID="{6E67B620-FC5E-4C4A-BB40-4577217A987A}" presName="parentText" presStyleLbl="node1" presStyleIdx="2" presStyleCnt="3" custScaleX="142857" custScaleY="1705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32248A-0698-4D7D-A3B7-DE749D03F714}" type="pres">
      <dgm:prSet presAssocID="{6E67B620-FC5E-4C4A-BB40-4577217A987A}" presName="negativeSpace" presStyleCnt="0"/>
      <dgm:spPr/>
    </dgm:pt>
    <dgm:pt modelId="{797756B9-5AF2-415E-A038-960AFDD35345}" type="pres">
      <dgm:prSet presAssocID="{6E67B620-FC5E-4C4A-BB40-4577217A987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6CE31A2-AC29-4FBA-865C-C2386973AE88}" type="presOf" srcId="{903C1476-56F6-4C88-809E-E9496EAFB516}" destId="{A07FFAF3-0206-452C-832B-3805E5F4B60A}" srcOrd="0" destOrd="0" presId="urn:microsoft.com/office/officeart/2005/8/layout/list1"/>
    <dgm:cxn modelId="{9F134AA9-8ADC-4CB2-82FC-DF3EEB40186C}" srcId="{A93A9C96-A6EE-4B0C-98F5-FA33D52935B2}" destId="{E11F96B7-1F77-446A-AA34-DF02333817D4}" srcOrd="1" destOrd="0" parTransId="{B117A5D0-F1E0-477C-A69C-75B1036E8384}" sibTransId="{21784E78-B744-4BF2-88AD-47B1E832BB80}"/>
    <dgm:cxn modelId="{5122F35E-2D9E-46EC-AAFA-05C61B80CA2D}" srcId="{903C1476-56F6-4C88-809E-E9496EAFB516}" destId="{02184806-A620-4B79-BCC7-A38733BBCE0A}" srcOrd="0" destOrd="0" parTransId="{0EDAB07E-9A3B-4E07-BE73-FEB9DB2B2001}" sibTransId="{8B59348A-62C1-495D-9497-35E85EDF6EA3}"/>
    <dgm:cxn modelId="{4A66AE85-0FBD-485E-BA13-BD27CCEACA38}" type="presOf" srcId="{A93A9C96-A6EE-4B0C-98F5-FA33D52935B2}" destId="{64936CFF-696B-45F7-ACDA-363BD80580EC}" srcOrd="0" destOrd="0" presId="urn:microsoft.com/office/officeart/2005/8/layout/list1"/>
    <dgm:cxn modelId="{01297683-545B-4FB1-8150-9AAFBEC863D9}" type="presOf" srcId="{6E67B620-FC5E-4C4A-BB40-4577217A987A}" destId="{CAF1B378-A57F-4F83-A7EB-0F794A772943}" srcOrd="0" destOrd="0" presId="urn:microsoft.com/office/officeart/2005/8/layout/list1"/>
    <dgm:cxn modelId="{6690AAA3-A5EB-45F9-87E7-851E8BB96671}" type="presOf" srcId="{903C1476-56F6-4C88-809E-E9496EAFB516}" destId="{DDAF2896-16CE-48A7-9A95-C1227CAE9AFC}" srcOrd="1" destOrd="0" presId="urn:microsoft.com/office/officeart/2005/8/layout/list1"/>
    <dgm:cxn modelId="{F6251C51-56C3-4E26-9519-D88F0C2CAA30}" type="presOf" srcId="{02184806-A620-4B79-BCC7-A38733BBCE0A}" destId="{B338CCDB-B9B3-4ADC-BB62-FA228370C998}" srcOrd="0" destOrd="0" presId="urn:microsoft.com/office/officeart/2005/8/layout/list1"/>
    <dgm:cxn modelId="{35FD0B42-D598-40B1-8E74-9FF62A60C31A}" type="presOf" srcId="{E11F96B7-1F77-446A-AA34-DF02333817D4}" destId="{F0173310-EB27-4B1C-86E5-4295DD6D8B2D}" srcOrd="0" destOrd="0" presId="urn:microsoft.com/office/officeart/2005/8/layout/list1"/>
    <dgm:cxn modelId="{B7AE761F-E70C-4BF5-BECD-DBAEF5643366}" type="presOf" srcId="{E11F96B7-1F77-446A-AA34-DF02333817D4}" destId="{92CFAD28-3B8B-41DF-842F-FE6E0953690E}" srcOrd="1" destOrd="0" presId="urn:microsoft.com/office/officeart/2005/8/layout/list1"/>
    <dgm:cxn modelId="{AC9E5108-6AE2-407A-9B90-4ABBB273CB5E}" type="presOf" srcId="{6E67B620-FC5E-4C4A-BB40-4577217A987A}" destId="{C4520CAC-C512-4FB3-A067-1ACF9B6ECBE1}" srcOrd="1" destOrd="0" presId="urn:microsoft.com/office/officeart/2005/8/layout/list1"/>
    <dgm:cxn modelId="{5D4B39E5-82A1-4A5F-B6E2-A451F8C4DFC1}" srcId="{A93A9C96-A6EE-4B0C-98F5-FA33D52935B2}" destId="{903C1476-56F6-4C88-809E-E9496EAFB516}" srcOrd="0" destOrd="0" parTransId="{708E3BC9-CA9B-4924-AAE6-03FD72C638E6}" sibTransId="{9A99B7A8-BCFE-4F4F-A7E0-A670C9891D34}"/>
    <dgm:cxn modelId="{5A4ED711-CBBA-4419-8DFD-3905D67C04AE}" srcId="{A93A9C96-A6EE-4B0C-98F5-FA33D52935B2}" destId="{6E67B620-FC5E-4C4A-BB40-4577217A987A}" srcOrd="2" destOrd="0" parTransId="{DACF01C7-12FA-49B1-A515-760CF5E0D32F}" sibTransId="{C7622E05-F60D-4F26-8A94-9E95F3BBCD0C}"/>
    <dgm:cxn modelId="{601E65E1-800C-4485-AFD1-262BA85BEA8F}" type="presParOf" srcId="{64936CFF-696B-45F7-ACDA-363BD80580EC}" destId="{4D90047C-61D3-43D9-A416-8C9A032122AB}" srcOrd="0" destOrd="0" presId="urn:microsoft.com/office/officeart/2005/8/layout/list1"/>
    <dgm:cxn modelId="{9E789F7D-4351-405D-B803-FEEB2AF943B9}" type="presParOf" srcId="{4D90047C-61D3-43D9-A416-8C9A032122AB}" destId="{A07FFAF3-0206-452C-832B-3805E5F4B60A}" srcOrd="0" destOrd="0" presId="urn:microsoft.com/office/officeart/2005/8/layout/list1"/>
    <dgm:cxn modelId="{DFB88FF4-61D9-46D1-9785-4B52B47FE976}" type="presParOf" srcId="{4D90047C-61D3-43D9-A416-8C9A032122AB}" destId="{DDAF2896-16CE-48A7-9A95-C1227CAE9AFC}" srcOrd="1" destOrd="0" presId="urn:microsoft.com/office/officeart/2005/8/layout/list1"/>
    <dgm:cxn modelId="{923F7870-4985-4EC8-8B04-11F04A3E05F4}" type="presParOf" srcId="{64936CFF-696B-45F7-ACDA-363BD80580EC}" destId="{B50F0358-3C16-422D-A242-CBA1919066E8}" srcOrd="1" destOrd="0" presId="urn:microsoft.com/office/officeart/2005/8/layout/list1"/>
    <dgm:cxn modelId="{1B7AA37F-0E00-4467-B3FE-5FE62630350D}" type="presParOf" srcId="{64936CFF-696B-45F7-ACDA-363BD80580EC}" destId="{B338CCDB-B9B3-4ADC-BB62-FA228370C998}" srcOrd="2" destOrd="0" presId="urn:microsoft.com/office/officeart/2005/8/layout/list1"/>
    <dgm:cxn modelId="{2794532D-B0D7-471B-A62C-0D6665CD5711}" type="presParOf" srcId="{64936CFF-696B-45F7-ACDA-363BD80580EC}" destId="{0CC81D43-A017-4A40-89D1-4752308191D4}" srcOrd="3" destOrd="0" presId="urn:microsoft.com/office/officeart/2005/8/layout/list1"/>
    <dgm:cxn modelId="{0A6F498A-325F-4602-A093-351C0643D3A0}" type="presParOf" srcId="{64936CFF-696B-45F7-ACDA-363BD80580EC}" destId="{C01392F8-7FD6-4E60-B1C2-89E36E7D40DA}" srcOrd="4" destOrd="0" presId="urn:microsoft.com/office/officeart/2005/8/layout/list1"/>
    <dgm:cxn modelId="{DAC650ED-B986-4237-A25B-C99ACB8FE4D9}" type="presParOf" srcId="{C01392F8-7FD6-4E60-B1C2-89E36E7D40DA}" destId="{F0173310-EB27-4B1C-86E5-4295DD6D8B2D}" srcOrd="0" destOrd="0" presId="urn:microsoft.com/office/officeart/2005/8/layout/list1"/>
    <dgm:cxn modelId="{4E339723-EF51-4B82-BBCC-40D84002F655}" type="presParOf" srcId="{C01392F8-7FD6-4E60-B1C2-89E36E7D40DA}" destId="{92CFAD28-3B8B-41DF-842F-FE6E0953690E}" srcOrd="1" destOrd="0" presId="urn:microsoft.com/office/officeart/2005/8/layout/list1"/>
    <dgm:cxn modelId="{423B0B2A-C013-4E2C-BEC4-1E0B7BC92B64}" type="presParOf" srcId="{64936CFF-696B-45F7-ACDA-363BD80580EC}" destId="{73E66CA5-536B-46BC-B1A5-39541271D0A0}" srcOrd="5" destOrd="0" presId="urn:microsoft.com/office/officeart/2005/8/layout/list1"/>
    <dgm:cxn modelId="{0EED297B-A592-4161-A787-7FDAA1B7784A}" type="presParOf" srcId="{64936CFF-696B-45F7-ACDA-363BD80580EC}" destId="{8D7387C1-EB6D-4DE3-9791-6FCF08E9744A}" srcOrd="6" destOrd="0" presId="urn:microsoft.com/office/officeart/2005/8/layout/list1"/>
    <dgm:cxn modelId="{941734BA-5DB7-4A0A-8219-FDCDAF5CDE24}" type="presParOf" srcId="{64936CFF-696B-45F7-ACDA-363BD80580EC}" destId="{24B62E0A-8875-4308-B84C-683E9B6809E7}" srcOrd="7" destOrd="0" presId="urn:microsoft.com/office/officeart/2005/8/layout/list1"/>
    <dgm:cxn modelId="{61E767FA-7055-45E7-9F1C-59B86CCD160B}" type="presParOf" srcId="{64936CFF-696B-45F7-ACDA-363BD80580EC}" destId="{0CCEBC4B-6351-4215-A0F9-B085729A7A45}" srcOrd="8" destOrd="0" presId="urn:microsoft.com/office/officeart/2005/8/layout/list1"/>
    <dgm:cxn modelId="{7173FAEB-ACEB-4D04-821C-8FCB82EE7EF4}" type="presParOf" srcId="{0CCEBC4B-6351-4215-A0F9-B085729A7A45}" destId="{CAF1B378-A57F-4F83-A7EB-0F794A772943}" srcOrd="0" destOrd="0" presId="urn:microsoft.com/office/officeart/2005/8/layout/list1"/>
    <dgm:cxn modelId="{8548CF12-F118-4D90-B5A2-2B7713826F8E}" type="presParOf" srcId="{0CCEBC4B-6351-4215-A0F9-B085729A7A45}" destId="{C4520CAC-C512-4FB3-A067-1ACF9B6ECBE1}" srcOrd="1" destOrd="0" presId="urn:microsoft.com/office/officeart/2005/8/layout/list1"/>
    <dgm:cxn modelId="{7093AE93-E5E9-4811-8C05-7269986D71D0}" type="presParOf" srcId="{64936CFF-696B-45F7-ACDA-363BD80580EC}" destId="{DE32248A-0698-4D7D-A3B7-DE749D03F714}" srcOrd="9" destOrd="0" presId="urn:microsoft.com/office/officeart/2005/8/layout/list1"/>
    <dgm:cxn modelId="{6ED45E42-CF19-4C04-A8AA-F2CDF096ACA5}" type="presParOf" srcId="{64936CFF-696B-45F7-ACDA-363BD80580EC}" destId="{797756B9-5AF2-415E-A038-960AFDD3534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8E4183-C1D3-4CDF-9505-1B48116F576F}" type="doc">
      <dgm:prSet loTypeId="urn:microsoft.com/office/officeart/2005/8/layout/chevron2" loCatId="list" qsTypeId="urn:microsoft.com/office/officeart/2005/8/quickstyle/simple1#2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FB2FE39E-9C77-4E8C-ACEC-B34F96CFC679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4FFCE62D-B5E9-4B2D-A882-28112EF0C463}" type="parTrans" cxnId="{BB88DEF1-9439-48FF-93B6-E3EE28C9B01A}">
      <dgm:prSet/>
      <dgm:spPr/>
      <dgm:t>
        <a:bodyPr/>
        <a:lstStyle/>
        <a:p>
          <a:endParaRPr lang="ru-RU"/>
        </a:p>
      </dgm:t>
    </dgm:pt>
    <dgm:pt modelId="{199CDE1B-9394-4E5F-9B10-4F89A9360F83}" type="sibTrans" cxnId="{BB88DEF1-9439-48FF-93B6-E3EE28C9B01A}">
      <dgm:prSet/>
      <dgm:spPr/>
      <dgm:t>
        <a:bodyPr/>
        <a:lstStyle/>
        <a:p>
          <a:endParaRPr lang="ru-RU"/>
        </a:p>
      </dgm:t>
    </dgm:pt>
    <dgm:pt modelId="{49A7EA83-FA0E-4A3B-80A3-0D84E14881A3}">
      <dgm:prSet phldrT="[Текст]" custT="1"/>
      <dgm:spPr/>
      <dgm:t>
        <a:bodyPr/>
        <a:lstStyle/>
        <a:p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В чем преимущество ТОГИС</a:t>
          </a:r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?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F5A37785-009B-4591-9379-170ECBAC2A05}" type="parTrans" cxnId="{FA232E2E-3359-4360-ACDE-623FD3FF88D3}">
      <dgm:prSet/>
      <dgm:spPr/>
      <dgm:t>
        <a:bodyPr/>
        <a:lstStyle/>
        <a:p>
          <a:endParaRPr lang="ru-RU"/>
        </a:p>
      </dgm:t>
    </dgm:pt>
    <dgm:pt modelId="{FB5212D4-CD46-4797-B4EA-73AB6807F724}" type="sibTrans" cxnId="{FA232E2E-3359-4360-ACDE-623FD3FF88D3}">
      <dgm:prSet/>
      <dgm:spPr/>
      <dgm:t>
        <a:bodyPr/>
        <a:lstStyle/>
        <a:p>
          <a:endParaRPr lang="ru-RU"/>
        </a:p>
      </dgm:t>
    </dgm:pt>
    <dgm:pt modelId="{CD877923-49E6-455F-8E81-7EFFFAFE9C48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B30C9B7F-9D28-4EAA-BEEE-291F19E01DF8}" type="parTrans" cxnId="{1702C346-EC53-488E-B6F1-07A58E829493}">
      <dgm:prSet/>
      <dgm:spPr/>
      <dgm:t>
        <a:bodyPr/>
        <a:lstStyle/>
        <a:p>
          <a:endParaRPr lang="ru-RU"/>
        </a:p>
      </dgm:t>
    </dgm:pt>
    <dgm:pt modelId="{58E672A2-62CA-4660-BFE5-BF2FAECA0380}" type="sibTrans" cxnId="{1702C346-EC53-488E-B6F1-07A58E829493}">
      <dgm:prSet/>
      <dgm:spPr/>
      <dgm:t>
        <a:bodyPr/>
        <a:lstStyle/>
        <a:p>
          <a:endParaRPr lang="ru-RU"/>
        </a:p>
      </dgm:t>
    </dgm:pt>
    <dgm:pt modelId="{F3535CA3-9DBD-4948-8BFE-05A376258F0C}">
      <dgm:prSet phldrT="[Текст]" custT="1"/>
      <dgm:spPr/>
      <dgm:t>
        <a:bodyPr/>
        <a:lstStyle/>
        <a:p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Как организовать учебную деятельность в рамках технологии ТОГИС</a:t>
          </a:r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?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1264CAD2-42AC-45F1-AC9C-C016D20E162A}" type="parTrans" cxnId="{20FEF65D-D000-462C-B03D-461CFA29E8A3}">
      <dgm:prSet/>
      <dgm:spPr/>
      <dgm:t>
        <a:bodyPr/>
        <a:lstStyle/>
        <a:p>
          <a:endParaRPr lang="ru-RU"/>
        </a:p>
      </dgm:t>
    </dgm:pt>
    <dgm:pt modelId="{A142EFC8-7BBD-442B-AC83-2DFF7071AAB3}" type="sibTrans" cxnId="{20FEF65D-D000-462C-B03D-461CFA29E8A3}">
      <dgm:prSet/>
      <dgm:spPr/>
      <dgm:t>
        <a:bodyPr/>
        <a:lstStyle/>
        <a:p>
          <a:endParaRPr lang="ru-RU"/>
        </a:p>
      </dgm:t>
    </dgm:pt>
    <dgm:pt modelId="{C6CB1AE4-BE27-4C41-B44B-10B78B262CE4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1E3F0A96-C29C-483D-BEB6-91DB2440D7A8}" type="parTrans" cxnId="{4958D17C-2962-4BB3-BABF-01F0E25A8A51}">
      <dgm:prSet/>
      <dgm:spPr/>
      <dgm:t>
        <a:bodyPr/>
        <a:lstStyle/>
        <a:p>
          <a:endParaRPr lang="ru-RU"/>
        </a:p>
      </dgm:t>
    </dgm:pt>
    <dgm:pt modelId="{9C7FD022-0D5F-4BBA-83C1-64E7B5DCDCC9}" type="sibTrans" cxnId="{4958D17C-2962-4BB3-BABF-01F0E25A8A51}">
      <dgm:prSet/>
      <dgm:spPr/>
      <dgm:t>
        <a:bodyPr/>
        <a:lstStyle/>
        <a:p>
          <a:endParaRPr lang="ru-RU"/>
        </a:p>
      </dgm:t>
    </dgm:pt>
    <dgm:pt modelId="{E2A9979A-70A1-4A1B-AF7A-1A05C9DDE070}">
      <dgm:prSet phldrT="[Текст]" custT="1"/>
      <dgm:spPr/>
      <dgm:t>
        <a:bodyPr/>
        <a:lstStyle/>
        <a:p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Почему ТОГИС так нравится учащимся</a:t>
          </a:r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?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1248A449-3783-47EB-AA20-0801AE08B9F7}" type="sibTrans" cxnId="{64385469-7F4F-442F-A2CB-F02B44A8446C}">
      <dgm:prSet/>
      <dgm:spPr/>
      <dgm:t>
        <a:bodyPr/>
        <a:lstStyle/>
        <a:p>
          <a:endParaRPr lang="ru-RU"/>
        </a:p>
      </dgm:t>
    </dgm:pt>
    <dgm:pt modelId="{4802C46F-4920-4D9C-92C9-A571DD809C0D}" type="parTrans" cxnId="{64385469-7F4F-442F-A2CB-F02B44A8446C}">
      <dgm:prSet/>
      <dgm:spPr/>
      <dgm:t>
        <a:bodyPr/>
        <a:lstStyle/>
        <a:p>
          <a:endParaRPr lang="ru-RU"/>
        </a:p>
      </dgm:t>
    </dgm:pt>
    <dgm:pt modelId="{20553731-CAAD-4DEA-9D16-F5B178C1F8E1}">
      <dgm:prSet phldrT="[Текст]" custT="1"/>
      <dgm:spPr/>
      <dgm:t>
        <a:bodyPr/>
        <a:lstStyle/>
        <a:p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Какова роль учителя в ТОГИС</a:t>
          </a:r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?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377F8559-3FA6-4824-ABD5-39CC192F244A}" type="sibTrans" cxnId="{B571CC48-FDCA-40D5-A14C-FC8DDD28AC9B}">
      <dgm:prSet/>
      <dgm:spPr/>
      <dgm:t>
        <a:bodyPr/>
        <a:lstStyle/>
        <a:p>
          <a:endParaRPr lang="ru-RU"/>
        </a:p>
      </dgm:t>
    </dgm:pt>
    <dgm:pt modelId="{A33B84BD-9D00-4CDC-A615-F66AE696A13B}" type="parTrans" cxnId="{B571CC48-FDCA-40D5-A14C-FC8DDD28AC9B}">
      <dgm:prSet/>
      <dgm:spPr/>
      <dgm:t>
        <a:bodyPr/>
        <a:lstStyle/>
        <a:p>
          <a:endParaRPr lang="ru-RU"/>
        </a:p>
      </dgm:t>
    </dgm:pt>
    <dgm:pt modelId="{7EBB637A-F654-4D70-A697-715B5AC6B9EB}" type="pres">
      <dgm:prSet presAssocID="{268E4183-C1D3-4CDF-9505-1B48116F576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A0B9D6-3DFB-40EA-9CA6-03A4085B5913}" type="pres">
      <dgm:prSet presAssocID="{FB2FE39E-9C77-4E8C-ACEC-B34F96CFC679}" presName="composite" presStyleCnt="0"/>
      <dgm:spPr/>
    </dgm:pt>
    <dgm:pt modelId="{1D89BC49-838E-447F-ADDD-271C0648C294}" type="pres">
      <dgm:prSet presAssocID="{FB2FE39E-9C77-4E8C-ACEC-B34F96CFC679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057B8E-6CA5-4E04-8BD4-A20D140F983F}" type="pres">
      <dgm:prSet presAssocID="{FB2FE39E-9C77-4E8C-ACEC-B34F96CFC679}" presName="descendantText" presStyleLbl="alignAcc1" presStyleIdx="0" presStyleCnt="3" custScaleY="1220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CFF7EE-87C5-4925-B5A7-810D05F6DC3A}" type="pres">
      <dgm:prSet presAssocID="{199CDE1B-9394-4E5F-9B10-4F89A9360F83}" presName="sp" presStyleCnt="0"/>
      <dgm:spPr/>
    </dgm:pt>
    <dgm:pt modelId="{61BAE106-485A-4F35-92D6-AF59B7CDD61E}" type="pres">
      <dgm:prSet presAssocID="{CD877923-49E6-455F-8E81-7EFFFAFE9C48}" presName="composite" presStyleCnt="0"/>
      <dgm:spPr/>
    </dgm:pt>
    <dgm:pt modelId="{E32168FC-28E0-4016-AB92-F3F35346CF8F}" type="pres">
      <dgm:prSet presAssocID="{CD877923-49E6-455F-8E81-7EFFFAFE9C48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47F03D-29C7-4F2A-8ACB-52EBB19588A5}" type="pres">
      <dgm:prSet presAssocID="{CD877923-49E6-455F-8E81-7EFFFAFE9C48}" presName="descendantText" presStyleLbl="alignAcc1" presStyleIdx="1" presStyleCnt="3" custScaleY="1377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51F240-F744-4601-A7C0-15DC3E16DE17}" type="pres">
      <dgm:prSet presAssocID="{58E672A2-62CA-4660-BFE5-BF2FAECA0380}" presName="sp" presStyleCnt="0"/>
      <dgm:spPr/>
    </dgm:pt>
    <dgm:pt modelId="{B7C24F20-F683-4D77-968F-C59AFBD74631}" type="pres">
      <dgm:prSet presAssocID="{C6CB1AE4-BE27-4C41-B44B-10B78B262CE4}" presName="composite" presStyleCnt="0"/>
      <dgm:spPr/>
    </dgm:pt>
    <dgm:pt modelId="{54D9FBF9-D304-494F-970C-98BB51A16973}" type="pres">
      <dgm:prSet presAssocID="{C6CB1AE4-BE27-4C41-B44B-10B78B262CE4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234CFA-0C7D-411D-BC88-ADCFD9C7B492}" type="pres">
      <dgm:prSet presAssocID="{C6CB1AE4-BE27-4C41-B44B-10B78B262CE4}" presName="descendantText" presStyleLbl="alignAcc1" presStyleIdx="2" presStyleCnt="3" custScaleY="1479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4978CE5-B4A1-49D9-B7D0-868D5076C995}" type="presOf" srcId="{20553731-CAAD-4DEA-9D16-F5B178C1F8E1}" destId="{73234CFA-0C7D-411D-BC88-ADCFD9C7B492}" srcOrd="0" destOrd="0" presId="urn:microsoft.com/office/officeart/2005/8/layout/chevron2"/>
    <dgm:cxn modelId="{1702C346-EC53-488E-B6F1-07A58E829493}" srcId="{268E4183-C1D3-4CDF-9505-1B48116F576F}" destId="{CD877923-49E6-455F-8E81-7EFFFAFE9C48}" srcOrd="1" destOrd="0" parTransId="{B30C9B7F-9D28-4EAA-BEEE-291F19E01DF8}" sibTransId="{58E672A2-62CA-4660-BFE5-BF2FAECA0380}"/>
    <dgm:cxn modelId="{4958D17C-2962-4BB3-BABF-01F0E25A8A51}" srcId="{268E4183-C1D3-4CDF-9505-1B48116F576F}" destId="{C6CB1AE4-BE27-4C41-B44B-10B78B262CE4}" srcOrd="2" destOrd="0" parTransId="{1E3F0A96-C29C-483D-BEB6-91DB2440D7A8}" sibTransId="{9C7FD022-0D5F-4BBA-83C1-64E7B5DCDCC9}"/>
    <dgm:cxn modelId="{B3B225AA-5D55-4B74-B356-D7ADEE49FED7}" type="presOf" srcId="{E2A9979A-70A1-4A1B-AF7A-1A05C9DDE070}" destId="{73234CFA-0C7D-411D-BC88-ADCFD9C7B492}" srcOrd="0" destOrd="1" presId="urn:microsoft.com/office/officeart/2005/8/layout/chevron2"/>
    <dgm:cxn modelId="{20FEF65D-D000-462C-B03D-461CFA29E8A3}" srcId="{CD877923-49E6-455F-8E81-7EFFFAFE9C48}" destId="{F3535CA3-9DBD-4948-8BFE-05A376258F0C}" srcOrd="0" destOrd="0" parTransId="{1264CAD2-42AC-45F1-AC9C-C016D20E162A}" sibTransId="{A142EFC8-7BBD-442B-AC83-2DFF7071AAB3}"/>
    <dgm:cxn modelId="{FA232E2E-3359-4360-ACDE-623FD3FF88D3}" srcId="{FB2FE39E-9C77-4E8C-ACEC-B34F96CFC679}" destId="{49A7EA83-FA0E-4A3B-80A3-0D84E14881A3}" srcOrd="0" destOrd="0" parTransId="{F5A37785-009B-4591-9379-170ECBAC2A05}" sibTransId="{FB5212D4-CD46-4797-B4EA-73AB6807F724}"/>
    <dgm:cxn modelId="{3D50F944-6247-453C-9F90-DCD3567AD798}" type="presOf" srcId="{FB2FE39E-9C77-4E8C-ACEC-B34F96CFC679}" destId="{1D89BC49-838E-447F-ADDD-271C0648C294}" srcOrd="0" destOrd="0" presId="urn:microsoft.com/office/officeart/2005/8/layout/chevron2"/>
    <dgm:cxn modelId="{B9721884-F685-42DC-BC3A-A896254335A7}" type="presOf" srcId="{268E4183-C1D3-4CDF-9505-1B48116F576F}" destId="{7EBB637A-F654-4D70-A697-715B5AC6B9EB}" srcOrd="0" destOrd="0" presId="urn:microsoft.com/office/officeart/2005/8/layout/chevron2"/>
    <dgm:cxn modelId="{A7DD04FE-6132-4040-8647-51DF9738BBC6}" type="presOf" srcId="{F3535CA3-9DBD-4948-8BFE-05A376258F0C}" destId="{6647F03D-29C7-4F2A-8ACB-52EBB19588A5}" srcOrd="0" destOrd="0" presId="urn:microsoft.com/office/officeart/2005/8/layout/chevron2"/>
    <dgm:cxn modelId="{A6C372AB-7275-46FF-9C26-0BDA27C7FBBA}" type="presOf" srcId="{CD877923-49E6-455F-8E81-7EFFFAFE9C48}" destId="{E32168FC-28E0-4016-AB92-F3F35346CF8F}" srcOrd="0" destOrd="0" presId="urn:microsoft.com/office/officeart/2005/8/layout/chevron2"/>
    <dgm:cxn modelId="{64385469-7F4F-442F-A2CB-F02B44A8446C}" srcId="{C6CB1AE4-BE27-4C41-B44B-10B78B262CE4}" destId="{E2A9979A-70A1-4A1B-AF7A-1A05C9DDE070}" srcOrd="1" destOrd="0" parTransId="{4802C46F-4920-4D9C-92C9-A571DD809C0D}" sibTransId="{1248A449-3783-47EB-AA20-0801AE08B9F7}"/>
    <dgm:cxn modelId="{BB88DEF1-9439-48FF-93B6-E3EE28C9B01A}" srcId="{268E4183-C1D3-4CDF-9505-1B48116F576F}" destId="{FB2FE39E-9C77-4E8C-ACEC-B34F96CFC679}" srcOrd="0" destOrd="0" parTransId="{4FFCE62D-B5E9-4B2D-A882-28112EF0C463}" sibTransId="{199CDE1B-9394-4E5F-9B10-4F89A9360F83}"/>
    <dgm:cxn modelId="{B571CC48-FDCA-40D5-A14C-FC8DDD28AC9B}" srcId="{C6CB1AE4-BE27-4C41-B44B-10B78B262CE4}" destId="{20553731-CAAD-4DEA-9D16-F5B178C1F8E1}" srcOrd="0" destOrd="0" parTransId="{A33B84BD-9D00-4CDC-A615-F66AE696A13B}" sibTransId="{377F8559-3FA6-4824-ABD5-39CC192F244A}"/>
    <dgm:cxn modelId="{DF7EC81F-8D38-456A-A1D4-526C3A21EAC2}" type="presOf" srcId="{49A7EA83-FA0E-4A3B-80A3-0D84E14881A3}" destId="{44057B8E-6CA5-4E04-8BD4-A20D140F983F}" srcOrd="0" destOrd="0" presId="urn:microsoft.com/office/officeart/2005/8/layout/chevron2"/>
    <dgm:cxn modelId="{66738183-6FFB-4350-93BC-C4102EC74EB8}" type="presOf" srcId="{C6CB1AE4-BE27-4C41-B44B-10B78B262CE4}" destId="{54D9FBF9-D304-494F-970C-98BB51A16973}" srcOrd="0" destOrd="0" presId="urn:microsoft.com/office/officeart/2005/8/layout/chevron2"/>
    <dgm:cxn modelId="{47DCC635-336E-4585-A3CC-47E397A46111}" type="presParOf" srcId="{7EBB637A-F654-4D70-A697-715B5AC6B9EB}" destId="{3DA0B9D6-3DFB-40EA-9CA6-03A4085B5913}" srcOrd="0" destOrd="0" presId="urn:microsoft.com/office/officeart/2005/8/layout/chevron2"/>
    <dgm:cxn modelId="{1D792759-3AF3-4C39-8BDB-ED5518674094}" type="presParOf" srcId="{3DA0B9D6-3DFB-40EA-9CA6-03A4085B5913}" destId="{1D89BC49-838E-447F-ADDD-271C0648C294}" srcOrd="0" destOrd="0" presId="urn:microsoft.com/office/officeart/2005/8/layout/chevron2"/>
    <dgm:cxn modelId="{DD77D46C-F0E7-4654-9F32-911BCFFC46A4}" type="presParOf" srcId="{3DA0B9D6-3DFB-40EA-9CA6-03A4085B5913}" destId="{44057B8E-6CA5-4E04-8BD4-A20D140F983F}" srcOrd="1" destOrd="0" presId="urn:microsoft.com/office/officeart/2005/8/layout/chevron2"/>
    <dgm:cxn modelId="{F27432C3-EBEE-4CBE-B167-2229A3C8EB71}" type="presParOf" srcId="{7EBB637A-F654-4D70-A697-715B5AC6B9EB}" destId="{A0CFF7EE-87C5-4925-B5A7-810D05F6DC3A}" srcOrd="1" destOrd="0" presId="urn:microsoft.com/office/officeart/2005/8/layout/chevron2"/>
    <dgm:cxn modelId="{9FFCEF63-1CF5-47E5-AFDC-BBACCAF6FF21}" type="presParOf" srcId="{7EBB637A-F654-4D70-A697-715B5AC6B9EB}" destId="{61BAE106-485A-4F35-92D6-AF59B7CDD61E}" srcOrd="2" destOrd="0" presId="urn:microsoft.com/office/officeart/2005/8/layout/chevron2"/>
    <dgm:cxn modelId="{D0603C69-5A32-493B-8B63-267E3DD3BA71}" type="presParOf" srcId="{61BAE106-485A-4F35-92D6-AF59B7CDD61E}" destId="{E32168FC-28E0-4016-AB92-F3F35346CF8F}" srcOrd="0" destOrd="0" presId="urn:microsoft.com/office/officeart/2005/8/layout/chevron2"/>
    <dgm:cxn modelId="{338FB12A-8FE4-4741-A406-BA8D9BCE04E4}" type="presParOf" srcId="{61BAE106-485A-4F35-92D6-AF59B7CDD61E}" destId="{6647F03D-29C7-4F2A-8ACB-52EBB19588A5}" srcOrd="1" destOrd="0" presId="urn:microsoft.com/office/officeart/2005/8/layout/chevron2"/>
    <dgm:cxn modelId="{AFFD90AE-3A29-4B24-AED9-02BF36C0BDC3}" type="presParOf" srcId="{7EBB637A-F654-4D70-A697-715B5AC6B9EB}" destId="{E851F240-F744-4601-A7C0-15DC3E16DE17}" srcOrd="3" destOrd="0" presId="urn:microsoft.com/office/officeart/2005/8/layout/chevron2"/>
    <dgm:cxn modelId="{B97096E5-D311-43CA-B066-36E2DF53C792}" type="presParOf" srcId="{7EBB637A-F654-4D70-A697-715B5AC6B9EB}" destId="{B7C24F20-F683-4D77-968F-C59AFBD74631}" srcOrd="4" destOrd="0" presId="urn:microsoft.com/office/officeart/2005/8/layout/chevron2"/>
    <dgm:cxn modelId="{11B1F626-0FA9-4DF7-9A80-B43955E71540}" type="presParOf" srcId="{B7C24F20-F683-4D77-968F-C59AFBD74631}" destId="{54D9FBF9-D304-494F-970C-98BB51A16973}" srcOrd="0" destOrd="0" presId="urn:microsoft.com/office/officeart/2005/8/layout/chevron2"/>
    <dgm:cxn modelId="{CA9BA0A2-3FCE-43B1-B773-90260A784470}" type="presParOf" srcId="{B7C24F20-F683-4D77-968F-C59AFBD74631}" destId="{73234CFA-0C7D-411D-BC88-ADCFD9C7B49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1EE70BF-7F51-46A1-B0EA-0784684FAF93}" type="doc">
      <dgm:prSet loTypeId="urn:microsoft.com/office/officeart/2005/8/layout/chevron2" loCatId="list" qsTypeId="urn:microsoft.com/office/officeart/2005/8/quickstyle/simple1#3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5265D072-39D6-403D-A653-BCEEF2776964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3200" dirty="0" smtClean="0"/>
            <a:t>1 -А </a:t>
          </a:r>
          <a:endParaRPr lang="ru-RU" sz="3200" dirty="0"/>
        </a:p>
      </dgm:t>
    </dgm:pt>
    <dgm:pt modelId="{BED3DFC8-C963-4883-8996-CA88C2E95C1D}" type="parTrans" cxnId="{3C19FA8F-BB10-45D4-A9E9-99B0802FF1D3}">
      <dgm:prSet/>
      <dgm:spPr/>
      <dgm:t>
        <a:bodyPr/>
        <a:lstStyle/>
        <a:p>
          <a:endParaRPr lang="ru-RU"/>
        </a:p>
      </dgm:t>
    </dgm:pt>
    <dgm:pt modelId="{7FA6FA46-B4C8-45E9-AA16-00F5CC93BCDB}" type="sibTrans" cxnId="{3C19FA8F-BB10-45D4-A9E9-99B0802FF1D3}">
      <dgm:prSet/>
      <dgm:spPr/>
      <dgm:t>
        <a:bodyPr/>
        <a:lstStyle/>
        <a:p>
          <a:endParaRPr lang="ru-RU"/>
        </a:p>
      </dgm:t>
    </dgm:pt>
    <dgm:pt modelId="{31D46D6F-C6C3-4FF0-AFBC-8D725E4C2675}">
      <dgm:prSet phldrT="[Текст]" custT="1"/>
      <dgm:spPr/>
      <dgm:t>
        <a:bodyPr/>
        <a:lstStyle/>
        <a:p>
          <a:r>
            <a:rPr lang="ru-RU" sz="3600" dirty="0" smtClean="0"/>
            <a:t>Исполнительский уровень</a:t>
          </a:r>
          <a:endParaRPr lang="ru-RU" sz="3600" dirty="0"/>
        </a:p>
      </dgm:t>
    </dgm:pt>
    <dgm:pt modelId="{7DA0B075-85EB-4084-8917-6350A64B2638}" type="parTrans" cxnId="{060BBD2F-418C-4C12-938B-156591D05135}">
      <dgm:prSet/>
      <dgm:spPr/>
      <dgm:t>
        <a:bodyPr/>
        <a:lstStyle/>
        <a:p>
          <a:endParaRPr lang="ru-RU"/>
        </a:p>
      </dgm:t>
    </dgm:pt>
    <dgm:pt modelId="{DC94D281-59AC-44B6-9B85-9755DBDD02BE}" type="sibTrans" cxnId="{060BBD2F-418C-4C12-938B-156591D05135}">
      <dgm:prSet/>
      <dgm:spPr/>
      <dgm:t>
        <a:bodyPr/>
        <a:lstStyle/>
        <a:p>
          <a:endParaRPr lang="ru-RU"/>
        </a:p>
      </dgm:t>
    </dgm:pt>
    <dgm:pt modelId="{C67319A2-EF7E-4F52-8C32-22F648DE4736}">
      <dgm:prSet phldrT="[Текст]" custT="1"/>
      <dgm:spPr>
        <a:solidFill>
          <a:srgbClr val="FFC000">
            <a:alpha val="75000"/>
          </a:srgbClr>
        </a:solidFill>
      </dgm:spPr>
      <dgm:t>
        <a:bodyPr/>
        <a:lstStyle/>
        <a:p>
          <a:r>
            <a:rPr lang="ru-RU" sz="3200" dirty="0" smtClean="0"/>
            <a:t>2 - В</a:t>
          </a:r>
          <a:endParaRPr lang="ru-RU" sz="3200" dirty="0"/>
        </a:p>
      </dgm:t>
    </dgm:pt>
    <dgm:pt modelId="{EAFA616F-BFF3-4F44-BCFE-5063BAED113C}" type="parTrans" cxnId="{5017296F-878B-4354-B98D-AE7F471E27BD}">
      <dgm:prSet/>
      <dgm:spPr/>
      <dgm:t>
        <a:bodyPr/>
        <a:lstStyle/>
        <a:p>
          <a:endParaRPr lang="ru-RU"/>
        </a:p>
      </dgm:t>
    </dgm:pt>
    <dgm:pt modelId="{326C39B2-B084-4395-B4CC-34FD0D266C67}" type="sibTrans" cxnId="{5017296F-878B-4354-B98D-AE7F471E27BD}">
      <dgm:prSet/>
      <dgm:spPr/>
      <dgm:t>
        <a:bodyPr/>
        <a:lstStyle/>
        <a:p>
          <a:endParaRPr lang="ru-RU"/>
        </a:p>
      </dgm:t>
    </dgm:pt>
    <dgm:pt modelId="{9BE22670-475D-44C9-92C8-24D26AC36ED5}">
      <dgm:prSet phldrT="[Текст]"/>
      <dgm:spPr/>
      <dgm:t>
        <a:bodyPr/>
        <a:lstStyle/>
        <a:p>
          <a:r>
            <a:rPr lang="ru-RU" dirty="0" err="1" smtClean="0"/>
            <a:t>Исполнительско-репродуктивный</a:t>
          </a:r>
          <a:endParaRPr lang="ru-RU" dirty="0"/>
        </a:p>
      </dgm:t>
    </dgm:pt>
    <dgm:pt modelId="{D627592E-CC8A-4089-A7BD-94EEA5806299}" type="parTrans" cxnId="{FC3AF902-D5C8-4EA7-AD72-7137AB842BE8}">
      <dgm:prSet/>
      <dgm:spPr/>
      <dgm:t>
        <a:bodyPr/>
        <a:lstStyle/>
        <a:p>
          <a:endParaRPr lang="ru-RU"/>
        </a:p>
      </dgm:t>
    </dgm:pt>
    <dgm:pt modelId="{C239234F-F4F0-40DE-AC9F-F5F6AA86060C}" type="sibTrans" cxnId="{FC3AF902-D5C8-4EA7-AD72-7137AB842BE8}">
      <dgm:prSet/>
      <dgm:spPr/>
      <dgm:t>
        <a:bodyPr/>
        <a:lstStyle/>
        <a:p>
          <a:endParaRPr lang="ru-RU"/>
        </a:p>
      </dgm:t>
    </dgm:pt>
    <dgm:pt modelId="{E2F01D99-3C91-40F6-9A75-518461AE3996}">
      <dgm:prSet phldrT="[Текст]" custT="1"/>
      <dgm:spPr>
        <a:solidFill>
          <a:schemeClr val="accent1">
            <a:hueOff val="0"/>
            <a:satOff val="0"/>
            <a:lumOff val="0"/>
            <a:alpha val="67000"/>
          </a:schemeClr>
        </a:solidFill>
      </dgm:spPr>
      <dgm:t>
        <a:bodyPr/>
        <a:lstStyle/>
        <a:p>
          <a:r>
            <a:rPr lang="ru-RU" sz="3200" dirty="0" smtClean="0"/>
            <a:t>3-С</a:t>
          </a:r>
          <a:endParaRPr lang="ru-RU" sz="3200" dirty="0"/>
        </a:p>
      </dgm:t>
    </dgm:pt>
    <dgm:pt modelId="{6AF4CD56-77C7-4AA8-9EAA-E8ECBA2BD144}" type="parTrans" cxnId="{2C0B83DD-463B-40A2-A400-292AA3B7942A}">
      <dgm:prSet/>
      <dgm:spPr/>
      <dgm:t>
        <a:bodyPr/>
        <a:lstStyle/>
        <a:p>
          <a:endParaRPr lang="ru-RU"/>
        </a:p>
      </dgm:t>
    </dgm:pt>
    <dgm:pt modelId="{4F91D019-491A-43B6-8BC2-56702FAE164A}" type="sibTrans" cxnId="{2C0B83DD-463B-40A2-A400-292AA3B7942A}">
      <dgm:prSet/>
      <dgm:spPr/>
      <dgm:t>
        <a:bodyPr/>
        <a:lstStyle/>
        <a:p>
          <a:endParaRPr lang="ru-RU"/>
        </a:p>
      </dgm:t>
    </dgm:pt>
    <dgm:pt modelId="{7C1E1A51-CBEC-473F-8DC6-1439CEE5A1D6}">
      <dgm:prSet phldrT="[Текст]"/>
      <dgm:spPr/>
      <dgm:t>
        <a:bodyPr/>
        <a:lstStyle/>
        <a:p>
          <a:r>
            <a:rPr lang="ru-RU" dirty="0" smtClean="0"/>
            <a:t>Репродуктивно-вариативный</a:t>
          </a:r>
          <a:endParaRPr lang="ru-RU" dirty="0"/>
        </a:p>
      </dgm:t>
    </dgm:pt>
    <dgm:pt modelId="{C3A28BC6-ECDE-4F68-9948-4AA7F5105E89}" type="parTrans" cxnId="{F17F0C8F-C6EF-49CC-8594-0449056848C4}">
      <dgm:prSet/>
      <dgm:spPr/>
      <dgm:t>
        <a:bodyPr/>
        <a:lstStyle/>
        <a:p>
          <a:endParaRPr lang="ru-RU"/>
        </a:p>
      </dgm:t>
    </dgm:pt>
    <dgm:pt modelId="{1DB7A01B-D8C1-4531-8FB2-7293F2695826}" type="sibTrans" cxnId="{F17F0C8F-C6EF-49CC-8594-0449056848C4}">
      <dgm:prSet/>
      <dgm:spPr/>
      <dgm:t>
        <a:bodyPr/>
        <a:lstStyle/>
        <a:p>
          <a:endParaRPr lang="ru-RU"/>
        </a:p>
      </dgm:t>
    </dgm:pt>
    <dgm:pt modelId="{3429729A-C87E-4C94-A445-1C8E621069FE}" type="pres">
      <dgm:prSet presAssocID="{E1EE70BF-7F51-46A1-B0EA-0784684FAF9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F560922-13BB-4018-8938-07813EE2B8C2}" type="pres">
      <dgm:prSet presAssocID="{5265D072-39D6-403D-A653-BCEEF2776964}" presName="composite" presStyleCnt="0"/>
      <dgm:spPr/>
    </dgm:pt>
    <dgm:pt modelId="{02A089C0-2B66-45F4-9D2E-00DBEA064808}" type="pres">
      <dgm:prSet presAssocID="{5265D072-39D6-403D-A653-BCEEF2776964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978595-FC2B-465B-81F7-402A8309A953}" type="pres">
      <dgm:prSet presAssocID="{5265D072-39D6-403D-A653-BCEEF2776964}" presName="descendantText" presStyleLbl="alignAcc1" presStyleIdx="0" presStyleCnt="3" custLinFactNeighborX="-521" custLinFactNeighborY="-1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BFF397-3626-413F-BB6A-767283C14DF9}" type="pres">
      <dgm:prSet presAssocID="{7FA6FA46-B4C8-45E9-AA16-00F5CC93BCDB}" presName="sp" presStyleCnt="0"/>
      <dgm:spPr/>
    </dgm:pt>
    <dgm:pt modelId="{3B2E5960-38BB-4513-9ED0-F2439AEB5A68}" type="pres">
      <dgm:prSet presAssocID="{C67319A2-EF7E-4F52-8C32-22F648DE4736}" presName="composite" presStyleCnt="0"/>
      <dgm:spPr/>
    </dgm:pt>
    <dgm:pt modelId="{4ED6052E-7C67-421D-AD09-3870E2806B77}" type="pres">
      <dgm:prSet presAssocID="{C67319A2-EF7E-4F52-8C32-22F648DE4736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5AA825-55F6-4D61-9E9E-C36E514756DE}" type="pres">
      <dgm:prSet presAssocID="{C67319A2-EF7E-4F52-8C32-22F648DE4736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E82885-379F-4DD5-A5A8-3242952FA04D}" type="pres">
      <dgm:prSet presAssocID="{326C39B2-B084-4395-B4CC-34FD0D266C67}" presName="sp" presStyleCnt="0"/>
      <dgm:spPr/>
    </dgm:pt>
    <dgm:pt modelId="{D85C33DD-7572-402F-91BA-EB3E03E7AD06}" type="pres">
      <dgm:prSet presAssocID="{E2F01D99-3C91-40F6-9A75-518461AE3996}" presName="composite" presStyleCnt="0"/>
      <dgm:spPr/>
    </dgm:pt>
    <dgm:pt modelId="{CA409EFD-43D4-4C82-A0E2-2D00EDF7353A}" type="pres">
      <dgm:prSet presAssocID="{E2F01D99-3C91-40F6-9A75-518461AE3996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691963-3A63-497F-834F-6A496EAF8FFD}" type="pres">
      <dgm:prSet presAssocID="{E2F01D99-3C91-40F6-9A75-518461AE3996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C19FA8F-BB10-45D4-A9E9-99B0802FF1D3}" srcId="{E1EE70BF-7F51-46A1-B0EA-0784684FAF93}" destId="{5265D072-39D6-403D-A653-BCEEF2776964}" srcOrd="0" destOrd="0" parTransId="{BED3DFC8-C963-4883-8996-CA88C2E95C1D}" sibTransId="{7FA6FA46-B4C8-45E9-AA16-00F5CC93BCDB}"/>
    <dgm:cxn modelId="{060BBD2F-418C-4C12-938B-156591D05135}" srcId="{5265D072-39D6-403D-A653-BCEEF2776964}" destId="{31D46D6F-C6C3-4FF0-AFBC-8D725E4C2675}" srcOrd="0" destOrd="0" parTransId="{7DA0B075-85EB-4084-8917-6350A64B2638}" sibTransId="{DC94D281-59AC-44B6-9B85-9755DBDD02BE}"/>
    <dgm:cxn modelId="{5AF7785E-3177-4F3F-BD0C-9D36FEAC85EF}" type="presOf" srcId="{7C1E1A51-CBEC-473F-8DC6-1439CEE5A1D6}" destId="{FC691963-3A63-497F-834F-6A496EAF8FFD}" srcOrd="0" destOrd="0" presId="urn:microsoft.com/office/officeart/2005/8/layout/chevron2"/>
    <dgm:cxn modelId="{9690D2D5-F7B7-42EC-9137-E59241BCBAEE}" type="presOf" srcId="{31D46D6F-C6C3-4FF0-AFBC-8D725E4C2675}" destId="{66978595-FC2B-465B-81F7-402A8309A953}" srcOrd="0" destOrd="0" presId="urn:microsoft.com/office/officeart/2005/8/layout/chevron2"/>
    <dgm:cxn modelId="{5017296F-878B-4354-B98D-AE7F471E27BD}" srcId="{E1EE70BF-7F51-46A1-B0EA-0784684FAF93}" destId="{C67319A2-EF7E-4F52-8C32-22F648DE4736}" srcOrd="1" destOrd="0" parTransId="{EAFA616F-BFF3-4F44-BCFE-5063BAED113C}" sibTransId="{326C39B2-B084-4395-B4CC-34FD0D266C67}"/>
    <dgm:cxn modelId="{FC3AF902-D5C8-4EA7-AD72-7137AB842BE8}" srcId="{C67319A2-EF7E-4F52-8C32-22F648DE4736}" destId="{9BE22670-475D-44C9-92C8-24D26AC36ED5}" srcOrd="0" destOrd="0" parTransId="{D627592E-CC8A-4089-A7BD-94EEA5806299}" sibTransId="{C239234F-F4F0-40DE-AC9F-F5F6AA86060C}"/>
    <dgm:cxn modelId="{19FF576B-C458-4715-9E32-6870559FE4E7}" type="presOf" srcId="{C67319A2-EF7E-4F52-8C32-22F648DE4736}" destId="{4ED6052E-7C67-421D-AD09-3870E2806B77}" srcOrd="0" destOrd="0" presId="urn:microsoft.com/office/officeart/2005/8/layout/chevron2"/>
    <dgm:cxn modelId="{DEDFFEBD-05A9-46FA-9AE5-29C8FEA9F58E}" type="presOf" srcId="{9BE22670-475D-44C9-92C8-24D26AC36ED5}" destId="{DF5AA825-55F6-4D61-9E9E-C36E514756DE}" srcOrd="0" destOrd="0" presId="urn:microsoft.com/office/officeart/2005/8/layout/chevron2"/>
    <dgm:cxn modelId="{F17F0C8F-C6EF-49CC-8594-0449056848C4}" srcId="{E2F01D99-3C91-40F6-9A75-518461AE3996}" destId="{7C1E1A51-CBEC-473F-8DC6-1439CEE5A1D6}" srcOrd="0" destOrd="0" parTransId="{C3A28BC6-ECDE-4F68-9948-4AA7F5105E89}" sibTransId="{1DB7A01B-D8C1-4531-8FB2-7293F2695826}"/>
    <dgm:cxn modelId="{2C0B83DD-463B-40A2-A400-292AA3B7942A}" srcId="{E1EE70BF-7F51-46A1-B0EA-0784684FAF93}" destId="{E2F01D99-3C91-40F6-9A75-518461AE3996}" srcOrd="2" destOrd="0" parTransId="{6AF4CD56-77C7-4AA8-9EAA-E8ECBA2BD144}" sibTransId="{4F91D019-491A-43B6-8BC2-56702FAE164A}"/>
    <dgm:cxn modelId="{2E0680F5-B50A-4950-BE39-C770859CA2FC}" type="presOf" srcId="{5265D072-39D6-403D-A653-BCEEF2776964}" destId="{02A089C0-2B66-45F4-9D2E-00DBEA064808}" srcOrd="0" destOrd="0" presId="urn:microsoft.com/office/officeart/2005/8/layout/chevron2"/>
    <dgm:cxn modelId="{4C36DA5E-1CD4-4294-BE11-33BE0775C3C4}" type="presOf" srcId="{E1EE70BF-7F51-46A1-B0EA-0784684FAF93}" destId="{3429729A-C87E-4C94-A445-1C8E621069FE}" srcOrd="0" destOrd="0" presId="urn:microsoft.com/office/officeart/2005/8/layout/chevron2"/>
    <dgm:cxn modelId="{5F9B8C23-F80D-4638-A058-13FC5401A549}" type="presOf" srcId="{E2F01D99-3C91-40F6-9A75-518461AE3996}" destId="{CA409EFD-43D4-4C82-A0E2-2D00EDF7353A}" srcOrd="0" destOrd="0" presId="urn:microsoft.com/office/officeart/2005/8/layout/chevron2"/>
    <dgm:cxn modelId="{BA351FFA-49F2-418F-8216-5BA1075F2430}" type="presParOf" srcId="{3429729A-C87E-4C94-A445-1C8E621069FE}" destId="{AF560922-13BB-4018-8938-07813EE2B8C2}" srcOrd="0" destOrd="0" presId="urn:microsoft.com/office/officeart/2005/8/layout/chevron2"/>
    <dgm:cxn modelId="{BD7DB89C-7D19-4FE8-9C4B-4C0AECD3D984}" type="presParOf" srcId="{AF560922-13BB-4018-8938-07813EE2B8C2}" destId="{02A089C0-2B66-45F4-9D2E-00DBEA064808}" srcOrd="0" destOrd="0" presId="urn:microsoft.com/office/officeart/2005/8/layout/chevron2"/>
    <dgm:cxn modelId="{FC3DEFC2-B293-406E-93D0-BBEDCFC5322D}" type="presParOf" srcId="{AF560922-13BB-4018-8938-07813EE2B8C2}" destId="{66978595-FC2B-465B-81F7-402A8309A953}" srcOrd="1" destOrd="0" presId="urn:microsoft.com/office/officeart/2005/8/layout/chevron2"/>
    <dgm:cxn modelId="{DEDD918F-9BB4-4EF7-8243-0A3C2AFE2D39}" type="presParOf" srcId="{3429729A-C87E-4C94-A445-1C8E621069FE}" destId="{62BFF397-3626-413F-BB6A-767283C14DF9}" srcOrd="1" destOrd="0" presId="urn:microsoft.com/office/officeart/2005/8/layout/chevron2"/>
    <dgm:cxn modelId="{543A480C-7D61-4D27-910C-169919665038}" type="presParOf" srcId="{3429729A-C87E-4C94-A445-1C8E621069FE}" destId="{3B2E5960-38BB-4513-9ED0-F2439AEB5A68}" srcOrd="2" destOrd="0" presId="urn:microsoft.com/office/officeart/2005/8/layout/chevron2"/>
    <dgm:cxn modelId="{E844D315-DD53-4D84-B2EB-E904E6C812F9}" type="presParOf" srcId="{3B2E5960-38BB-4513-9ED0-F2439AEB5A68}" destId="{4ED6052E-7C67-421D-AD09-3870E2806B77}" srcOrd="0" destOrd="0" presId="urn:microsoft.com/office/officeart/2005/8/layout/chevron2"/>
    <dgm:cxn modelId="{E70489BC-6990-4477-ABEE-B050BFFE7F66}" type="presParOf" srcId="{3B2E5960-38BB-4513-9ED0-F2439AEB5A68}" destId="{DF5AA825-55F6-4D61-9E9E-C36E514756DE}" srcOrd="1" destOrd="0" presId="urn:microsoft.com/office/officeart/2005/8/layout/chevron2"/>
    <dgm:cxn modelId="{9DC77DA0-41B0-4883-BD89-C4CAA0CD21B6}" type="presParOf" srcId="{3429729A-C87E-4C94-A445-1C8E621069FE}" destId="{9AE82885-379F-4DD5-A5A8-3242952FA04D}" srcOrd="3" destOrd="0" presId="urn:microsoft.com/office/officeart/2005/8/layout/chevron2"/>
    <dgm:cxn modelId="{A2EE66CD-79E7-470D-8E30-E6FD948E58F9}" type="presParOf" srcId="{3429729A-C87E-4C94-A445-1C8E621069FE}" destId="{D85C33DD-7572-402F-91BA-EB3E03E7AD06}" srcOrd="4" destOrd="0" presId="urn:microsoft.com/office/officeart/2005/8/layout/chevron2"/>
    <dgm:cxn modelId="{9BD1CF10-41F2-4DAE-A10B-9A65B339FDCD}" type="presParOf" srcId="{D85C33DD-7572-402F-91BA-EB3E03E7AD06}" destId="{CA409EFD-43D4-4C82-A0E2-2D00EDF7353A}" srcOrd="0" destOrd="0" presId="urn:microsoft.com/office/officeart/2005/8/layout/chevron2"/>
    <dgm:cxn modelId="{AE643E2F-187B-476B-947C-39F42FBE19BE}" type="presParOf" srcId="{D85C33DD-7572-402F-91BA-EB3E03E7AD06}" destId="{FC691963-3A63-497F-834F-6A496EAF8FF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C2DEB56-652A-4F8F-821D-05D8DC232A10}" type="doc">
      <dgm:prSet loTypeId="urn:microsoft.com/office/officeart/2005/8/layout/hProcess9" loCatId="process" qsTypeId="urn:microsoft.com/office/officeart/2005/8/quickstyle/simple1#4" qsCatId="simple" csTypeId="urn:microsoft.com/office/officeart/2005/8/colors/accent1_2#3" csCatId="accent1" phldr="1"/>
      <dgm:spPr/>
    </dgm:pt>
    <dgm:pt modelId="{D8C386A9-1CA1-41AE-BE5A-92F0A955185E}">
      <dgm:prSet phldrT="[Текст]"/>
      <dgm:spPr/>
      <dgm:t>
        <a:bodyPr/>
        <a:lstStyle/>
        <a:p>
          <a:r>
            <a:rPr lang="ru-RU" dirty="0" smtClean="0"/>
            <a:t>А</a:t>
          </a:r>
          <a:endParaRPr lang="ru-RU" dirty="0"/>
        </a:p>
      </dgm:t>
    </dgm:pt>
    <dgm:pt modelId="{115B9474-36B5-4FF5-8748-2C9025242FA8}" type="parTrans" cxnId="{D4F3E7BD-3741-4FA4-AC2C-854AACBE8AC2}">
      <dgm:prSet/>
      <dgm:spPr/>
      <dgm:t>
        <a:bodyPr/>
        <a:lstStyle/>
        <a:p>
          <a:endParaRPr lang="ru-RU"/>
        </a:p>
      </dgm:t>
    </dgm:pt>
    <dgm:pt modelId="{971CA776-BA45-4638-85EF-780B24242C73}" type="sibTrans" cxnId="{D4F3E7BD-3741-4FA4-AC2C-854AACBE8AC2}">
      <dgm:prSet/>
      <dgm:spPr/>
      <dgm:t>
        <a:bodyPr/>
        <a:lstStyle/>
        <a:p>
          <a:endParaRPr lang="ru-RU"/>
        </a:p>
      </dgm:t>
    </dgm:pt>
    <dgm:pt modelId="{4C3B8BB7-2914-4470-A41C-CD9CB2BBB1CF}">
      <dgm:prSet phldrT="[Текст]"/>
      <dgm:spPr/>
      <dgm:t>
        <a:bodyPr/>
        <a:lstStyle/>
        <a:p>
          <a:r>
            <a:rPr lang="ru-RU" dirty="0" smtClean="0"/>
            <a:t>В</a:t>
          </a:r>
          <a:endParaRPr lang="ru-RU" dirty="0"/>
        </a:p>
      </dgm:t>
    </dgm:pt>
    <dgm:pt modelId="{7D9CB988-C187-4B35-AC0E-019F06BD8A5B}" type="parTrans" cxnId="{3CD7D8C3-C985-4483-B5A5-005124CACEBB}">
      <dgm:prSet/>
      <dgm:spPr/>
      <dgm:t>
        <a:bodyPr/>
        <a:lstStyle/>
        <a:p>
          <a:endParaRPr lang="ru-RU"/>
        </a:p>
      </dgm:t>
    </dgm:pt>
    <dgm:pt modelId="{02BFE23A-672D-4132-918D-6E07804E187C}" type="sibTrans" cxnId="{3CD7D8C3-C985-4483-B5A5-005124CACEBB}">
      <dgm:prSet/>
      <dgm:spPr/>
      <dgm:t>
        <a:bodyPr/>
        <a:lstStyle/>
        <a:p>
          <a:endParaRPr lang="ru-RU"/>
        </a:p>
      </dgm:t>
    </dgm:pt>
    <dgm:pt modelId="{73CCAF07-824B-4875-B7CF-BAF0CD318A43}">
      <dgm:prSet phldrT="[Текст]"/>
      <dgm:spPr/>
      <dgm:t>
        <a:bodyPr/>
        <a:lstStyle/>
        <a:p>
          <a:r>
            <a:rPr lang="ru-RU" dirty="0" smtClean="0"/>
            <a:t>С</a:t>
          </a:r>
          <a:endParaRPr lang="ru-RU" dirty="0"/>
        </a:p>
      </dgm:t>
    </dgm:pt>
    <dgm:pt modelId="{71D1123C-1A19-4DFE-9E02-A30F76E0CA9F}" type="parTrans" cxnId="{89DDEB5D-94CE-4725-B663-F0EB557CD96A}">
      <dgm:prSet/>
      <dgm:spPr/>
      <dgm:t>
        <a:bodyPr/>
        <a:lstStyle/>
        <a:p>
          <a:endParaRPr lang="ru-RU"/>
        </a:p>
      </dgm:t>
    </dgm:pt>
    <dgm:pt modelId="{FD05F801-880C-4F56-87AE-FE83D3DEDACA}" type="sibTrans" cxnId="{89DDEB5D-94CE-4725-B663-F0EB557CD96A}">
      <dgm:prSet/>
      <dgm:spPr/>
      <dgm:t>
        <a:bodyPr/>
        <a:lstStyle/>
        <a:p>
          <a:endParaRPr lang="ru-RU"/>
        </a:p>
      </dgm:t>
    </dgm:pt>
    <dgm:pt modelId="{C7008B2F-0230-4C84-8C32-B1B801ABD06E}" type="pres">
      <dgm:prSet presAssocID="{9C2DEB56-652A-4F8F-821D-05D8DC232A10}" presName="CompostProcess" presStyleCnt="0">
        <dgm:presLayoutVars>
          <dgm:dir/>
          <dgm:resizeHandles val="exact"/>
        </dgm:presLayoutVars>
      </dgm:prSet>
      <dgm:spPr/>
    </dgm:pt>
    <dgm:pt modelId="{A26D4B7B-6F4D-46EF-AB0C-571C04B2747B}" type="pres">
      <dgm:prSet presAssocID="{9C2DEB56-652A-4F8F-821D-05D8DC232A10}" presName="arrow" presStyleLbl="bgShp" presStyleIdx="0" presStyleCnt="1"/>
      <dgm:spPr/>
    </dgm:pt>
    <dgm:pt modelId="{29738208-D6F1-4D84-B546-6161F7973C66}" type="pres">
      <dgm:prSet presAssocID="{9C2DEB56-652A-4F8F-821D-05D8DC232A10}" presName="linearProcess" presStyleCnt="0"/>
      <dgm:spPr/>
    </dgm:pt>
    <dgm:pt modelId="{D44B6F08-0FE5-4B1A-AF6E-2BD6B99CBDC1}" type="pres">
      <dgm:prSet presAssocID="{D8C386A9-1CA1-41AE-BE5A-92F0A955185E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1F216F-6AAC-4D37-8CF8-0974DAEAF531}" type="pres">
      <dgm:prSet presAssocID="{971CA776-BA45-4638-85EF-780B24242C73}" presName="sibTrans" presStyleCnt="0"/>
      <dgm:spPr/>
    </dgm:pt>
    <dgm:pt modelId="{72DB2886-ACDD-4E93-9256-542EDEAD2272}" type="pres">
      <dgm:prSet presAssocID="{4C3B8BB7-2914-4470-A41C-CD9CB2BBB1CF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ACB2A9-95F5-4D39-97DA-37062336B202}" type="pres">
      <dgm:prSet presAssocID="{02BFE23A-672D-4132-918D-6E07804E187C}" presName="sibTrans" presStyleCnt="0"/>
      <dgm:spPr/>
    </dgm:pt>
    <dgm:pt modelId="{DC8881EF-C0A0-4BBA-9AFD-C8B4AE634532}" type="pres">
      <dgm:prSet presAssocID="{73CCAF07-824B-4875-B7CF-BAF0CD318A43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9DDEB5D-94CE-4725-B663-F0EB557CD96A}" srcId="{9C2DEB56-652A-4F8F-821D-05D8DC232A10}" destId="{73CCAF07-824B-4875-B7CF-BAF0CD318A43}" srcOrd="2" destOrd="0" parTransId="{71D1123C-1A19-4DFE-9E02-A30F76E0CA9F}" sibTransId="{FD05F801-880C-4F56-87AE-FE83D3DEDACA}"/>
    <dgm:cxn modelId="{3CD7D8C3-C985-4483-B5A5-005124CACEBB}" srcId="{9C2DEB56-652A-4F8F-821D-05D8DC232A10}" destId="{4C3B8BB7-2914-4470-A41C-CD9CB2BBB1CF}" srcOrd="1" destOrd="0" parTransId="{7D9CB988-C187-4B35-AC0E-019F06BD8A5B}" sibTransId="{02BFE23A-672D-4132-918D-6E07804E187C}"/>
    <dgm:cxn modelId="{D4F3E7BD-3741-4FA4-AC2C-854AACBE8AC2}" srcId="{9C2DEB56-652A-4F8F-821D-05D8DC232A10}" destId="{D8C386A9-1CA1-41AE-BE5A-92F0A955185E}" srcOrd="0" destOrd="0" parTransId="{115B9474-36B5-4FF5-8748-2C9025242FA8}" sibTransId="{971CA776-BA45-4638-85EF-780B24242C73}"/>
    <dgm:cxn modelId="{56D76198-C83C-4945-901C-6EBFECE6C9F4}" type="presOf" srcId="{D8C386A9-1CA1-41AE-BE5A-92F0A955185E}" destId="{D44B6F08-0FE5-4B1A-AF6E-2BD6B99CBDC1}" srcOrd="0" destOrd="0" presId="urn:microsoft.com/office/officeart/2005/8/layout/hProcess9"/>
    <dgm:cxn modelId="{B3392351-9B30-4B7A-B75D-A051C0DF6065}" type="presOf" srcId="{9C2DEB56-652A-4F8F-821D-05D8DC232A10}" destId="{C7008B2F-0230-4C84-8C32-B1B801ABD06E}" srcOrd="0" destOrd="0" presId="urn:microsoft.com/office/officeart/2005/8/layout/hProcess9"/>
    <dgm:cxn modelId="{E5F4405A-AD76-4A78-90F4-D06D91F93096}" type="presOf" srcId="{4C3B8BB7-2914-4470-A41C-CD9CB2BBB1CF}" destId="{72DB2886-ACDD-4E93-9256-542EDEAD2272}" srcOrd="0" destOrd="0" presId="urn:microsoft.com/office/officeart/2005/8/layout/hProcess9"/>
    <dgm:cxn modelId="{514817DD-EB9A-4E53-BE1E-8A6D721535D9}" type="presOf" srcId="{73CCAF07-824B-4875-B7CF-BAF0CD318A43}" destId="{DC8881EF-C0A0-4BBA-9AFD-C8B4AE634532}" srcOrd="0" destOrd="0" presId="urn:microsoft.com/office/officeart/2005/8/layout/hProcess9"/>
    <dgm:cxn modelId="{68D132AE-9FF2-4A8E-81FD-EAFC4B8E2374}" type="presParOf" srcId="{C7008B2F-0230-4C84-8C32-B1B801ABD06E}" destId="{A26D4B7B-6F4D-46EF-AB0C-571C04B2747B}" srcOrd="0" destOrd="0" presId="urn:microsoft.com/office/officeart/2005/8/layout/hProcess9"/>
    <dgm:cxn modelId="{4FFEADC1-BA8D-4D46-93C1-87F14A666E4F}" type="presParOf" srcId="{C7008B2F-0230-4C84-8C32-B1B801ABD06E}" destId="{29738208-D6F1-4D84-B546-6161F7973C66}" srcOrd="1" destOrd="0" presId="urn:microsoft.com/office/officeart/2005/8/layout/hProcess9"/>
    <dgm:cxn modelId="{1F9A7CD4-3213-43A4-A1C2-4E5AF44072DC}" type="presParOf" srcId="{29738208-D6F1-4D84-B546-6161F7973C66}" destId="{D44B6F08-0FE5-4B1A-AF6E-2BD6B99CBDC1}" srcOrd="0" destOrd="0" presId="urn:microsoft.com/office/officeart/2005/8/layout/hProcess9"/>
    <dgm:cxn modelId="{6850A05D-5BE5-4BD9-BDFA-0D3736D0EA62}" type="presParOf" srcId="{29738208-D6F1-4D84-B546-6161F7973C66}" destId="{131F216F-6AAC-4D37-8CF8-0974DAEAF531}" srcOrd="1" destOrd="0" presId="urn:microsoft.com/office/officeart/2005/8/layout/hProcess9"/>
    <dgm:cxn modelId="{C9DB97E3-CE64-40C5-9A85-8E99A68FBF5D}" type="presParOf" srcId="{29738208-D6F1-4D84-B546-6161F7973C66}" destId="{72DB2886-ACDD-4E93-9256-542EDEAD2272}" srcOrd="2" destOrd="0" presId="urn:microsoft.com/office/officeart/2005/8/layout/hProcess9"/>
    <dgm:cxn modelId="{D798A0B8-2912-4714-849F-140ABA845D03}" type="presParOf" srcId="{29738208-D6F1-4D84-B546-6161F7973C66}" destId="{9FACB2A9-95F5-4D39-97DA-37062336B202}" srcOrd="3" destOrd="0" presId="urn:microsoft.com/office/officeart/2005/8/layout/hProcess9"/>
    <dgm:cxn modelId="{942975F4-D155-42E3-8355-3330398EFBDE}" type="presParOf" srcId="{29738208-D6F1-4D84-B546-6161F7973C66}" destId="{DC8881EF-C0A0-4BBA-9AFD-C8B4AE634532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1BC50F9-8A71-4005-8332-BC47BC6C9E63}" type="datetimeFigureOut">
              <a:rPr lang="ru-RU"/>
              <a:pPr>
                <a:defRPr/>
              </a:pPr>
              <a:t>22.04.2013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692DC51-DEAC-42C4-910D-FA6F216F46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Овал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E9AB8B0-77DC-4394-B751-D118BAEBAD8A}" type="datetimeFigureOut">
              <a:rPr lang="ru-RU"/>
              <a:pPr>
                <a:defRPr/>
              </a:pPr>
              <a:t>22.04.2013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4F1CB55-5430-4B80-ABFC-0461168862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6380D-0264-4945-B3F4-E0D6F1AC0D7E}" type="datetimeFigureOut">
              <a:rPr lang="ru-RU"/>
              <a:pPr>
                <a:defRPr/>
              </a:pPr>
              <a:t>22.04.2013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15E60-6B8F-47B8-BC7F-BF75E31433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E2D0C-D978-44BB-B3A5-B9BA8E8C8C4B}" type="datetimeFigureOut">
              <a:rPr lang="ru-RU"/>
              <a:pPr>
                <a:defRPr/>
              </a:pPr>
              <a:t>22.04.2013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58902-FD63-422E-BE25-2F4AAB20A2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13E41-97F7-47D3-AA07-EB6369472C64}" type="datetimeFigureOut">
              <a:rPr lang="ru-RU"/>
              <a:pPr>
                <a:defRPr/>
              </a:pPr>
              <a:t>22.04.2013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E8062-6A85-410A-A579-6A95F29F79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D0C2415-F6ED-4AF2-9C3C-F650C948A04E}" type="datetimeFigureOut">
              <a:rPr lang="ru-RU"/>
              <a:pPr>
                <a:defRPr/>
              </a:pPr>
              <a:t>22.04.2013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4BAED0D-737F-48BE-9639-38599D1802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AAB9E-A501-472E-BCCE-3199F9F396A3}" type="datetimeFigureOut">
              <a:rPr lang="ru-RU"/>
              <a:pPr>
                <a:defRPr/>
              </a:pPr>
              <a:t>22.04.2013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2381A-DA35-4E41-83BA-1B2144E909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5C7F26E-CC48-4093-8FDF-4BCB93B4D8D5}" type="datetimeFigureOut">
              <a:rPr lang="ru-RU"/>
              <a:pPr>
                <a:defRPr/>
              </a:pPr>
              <a:t>22.04.2013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B92F0D-A3D3-49C7-99FE-D04D29E97E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28E1F-9383-4917-BA1E-F2B2FC3D225A}" type="datetimeFigureOut">
              <a:rPr lang="ru-RU"/>
              <a:pPr>
                <a:defRPr/>
              </a:pPr>
              <a:t>22.04.2013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E046B-7FA9-4F54-B0ED-4B36B8362B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5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E3FC7B7-3959-4971-8BF1-65CD0C0563F0}" type="datetimeFigureOut">
              <a:rPr lang="ru-RU"/>
              <a:pPr>
                <a:defRPr/>
              </a:pPr>
              <a:t>22.04.2013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7780761-04A8-4915-A776-2C1D2CA431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7E36412-8E3D-46A0-9C4B-BCEE6729BD5D}" type="datetimeFigureOut">
              <a:rPr lang="ru-RU"/>
              <a:pPr>
                <a:defRPr/>
              </a:pPr>
              <a:t>22.04.2013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CE548D0-408C-40E4-852F-17AD39F78A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Блок-схема: процесс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Блок-схема: процесс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6F8813C-84ED-4AF2-834E-C817C024EF12}" type="datetimeFigureOut">
              <a:rPr lang="ru-RU"/>
              <a:pPr>
                <a:defRPr/>
              </a:pPr>
              <a:t>22.04.2013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257E314-7AA1-4A07-97D6-0A58D49DF4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4E196A05-9C4F-45F6-A059-65F37BB8438E}" type="datetimeFigureOut">
              <a:rPr lang="ru-RU"/>
              <a:pPr>
                <a:defRPr/>
              </a:pPr>
              <a:t>22.04.2013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7CD9E48A-F181-4FF3-8EA4-27D35DE894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7" r:id="rId2"/>
    <p:sldLayoutId id="2147483709" r:id="rId3"/>
    <p:sldLayoutId id="2147483706" r:id="rId4"/>
    <p:sldLayoutId id="2147483710" r:id="rId5"/>
    <p:sldLayoutId id="2147483705" r:id="rId6"/>
    <p:sldLayoutId id="2147483711" r:id="rId7"/>
    <p:sldLayoutId id="2147483712" r:id="rId8"/>
    <p:sldLayoutId id="2147483713" r:id="rId9"/>
    <p:sldLayoutId id="2147483704" r:id="rId10"/>
    <p:sldLayoutId id="214748370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006B8D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006B8D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006B8D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006B8D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006B8D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006B8D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006B8D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006B8D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006B8D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 bwMode="auto">
          <a:xfrm>
            <a:off x="571500" y="360363"/>
            <a:ext cx="8572500" cy="40767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4000" smtClean="0">
                <a:solidFill>
                  <a:srgbClr val="03495C"/>
                </a:solidFill>
                <a:effectLst/>
                <a:latin typeface="Impact" pitchFamily="34" charset="0"/>
              </a:rPr>
              <a:t> Инновационные технологии </a:t>
            </a:r>
            <a:br>
              <a:rPr lang="ru-RU" sz="4000" smtClean="0">
                <a:solidFill>
                  <a:srgbClr val="03495C"/>
                </a:solidFill>
                <a:effectLst/>
                <a:latin typeface="Impact" pitchFamily="34" charset="0"/>
              </a:rPr>
            </a:br>
            <a:r>
              <a:rPr lang="ru-RU" sz="4000" smtClean="0">
                <a:solidFill>
                  <a:srgbClr val="03495C"/>
                </a:solidFill>
                <a:effectLst/>
                <a:latin typeface="Impact" pitchFamily="34" charset="0"/>
              </a:rPr>
              <a:t>в профессиональном образовании лиц с ограниченными возможностями здоровья: </a:t>
            </a:r>
            <a:br>
              <a:rPr lang="ru-RU" sz="4000" smtClean="0">
                <a:solidFill>
                  <a:srgbClr val="03495C"/>
                </a:solidFill>
                <a:effectLst/>
                <a:latin typeface="Impact" pitchFamily="34" charset="0"/>
              </a:rPr>
            </a:br>
            <a:r>
              <a:rPr lang="ru-RU" sz="4000" smtClean="0">
                <a:solidFill>
                  <a:srgbClr val="03495C"/>
                </a:solidFill>
                <a:effectLst/>
                <a:latin typeface="Impact" pitchFamily="34" charset="0"/>
              </a:rPr>
              <a:t>опыт реализации и исследования</a:t>
            </a:r>
            <a:br>
              <a:rPr lang="ru-RU" sz="4000" smtClean="0">
                <a:solidFill>
                  <a:srgbClr val="03495C"/>
                </a:solidFill>
                <a:effectLst/>
                <a:latin typeface="Impact" pitchFamily="34" charset="0"/>
              </a:rPr>
            </a:br>
            <a:endParaRPr lang="ru-RU" sz="4000" smtClean="0">
              <a:solidFill>
                <a:srgbClr val="03495C"/>
              </a:solidFill>
              <a:effectLst/>
              <a:latin typeface="Impact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75" y="4143375"/>
            <a:ext cx="8023225" cy="2428875"/>
          </a:xfrm>
        </p:spPr>
        <p:txBody>
          <a:bodyPr>
            <a:noAutofit/>
          </a:bodyPr>
          <a:lstStyle/>
          <a:p>
            <a:pPr marL="0" algn="r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Дуброва Татьяна Игоревна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algn="r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заведующая кафедрой коррекционной педагогики ОГБОУ ДПО УИПКПРО, </a:t>
            </a:r>
          </a:p>
          <a:p>
            <a:pPr marL="0" algn="r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кандидат педагогических наук, доцент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9675" y="0"/>
            <a:ext cx="7934325" cy="329723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>«Знания перестают быт целью, а становятся средством в подлинном образовании, помогая овладевать культурными образцами мышления, формировать свои мыслительные стратегии, что позволяет каждому самостоятельно осваивать накопления культуры» - так сформулирована задача ТОГИС.</a:t>
            </a:r>
            <a:endParaRPr lang="ru-RU" sz="3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Рисунок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3357563"/>
            <a:ext cx="25717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Рисунок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13" y="3357563"/>
            <a:ext cx="2500312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Рисунок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38" y="2857500"/>
            <a:ext cx="2500312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Рисунок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3" y="4500563"/>
            <a:ext cx="2976562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TextBox 6"/>
          <p:cNvSpPr txBox="1">
            <a:spLocks noChangeArrowheads="1"/>
          </p:cNvSpPr>
          <p:nvPr/>
        </p:nvSpPr>
        <p:spPr bwMode="auto">
          <a:xfrm>
            <a:off x="928688" y="5643563"/>
            <a:ext cx="4429125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 ждем Вас тут:</a:t>
            </a:r>
            <a:r>
              <a:rPr 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www.togisklub.ru</a:t>
            </a:r>
          </a:p>
          <a:p>
            <a:endParaRPr lang="en-US">
              <a:latin typeface="Times New Roman" pitchFamily="18" charset="0"/>
              <a:cs typeface="Times New Roman" pitchFamily="18" charset="0"/>
            </a:endParaRPr>
          </a:p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>
          <a:xfrm>
            <a:off x="285750" y="-357188"/>
            <a:ext cx="8553450" cy="22145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100" b="1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err="1" smtClean="0">
                <a:effectLst/>
                <a:latin typeface="Times New Roman" pitchFamily="18" charset="0"/>
                <a:cs typeface="Times New Roman" pitchFamily="18" charset="0"/>
              </a:rPr>
              <a:t>Кейс-технологии</a:t>
            </a:r>
            <a:r>
              <a:rPr lang="ru-RU" sz="3100" b="1" dirty="0" smtClean="0">
                <a:effectLst/>
                <a:latin typeface="Times New Roman" pitchFamily="18" charset="0"/>
                <a:cs typeface="Times New Roman" pitchFamily="18" charset="0"/>
              </a:rPr>
              <a:t> в </a:t>
            </a:r>
            <a:br>
              <a:rPr lang="ru-RU" sz="31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effectLst/>
                <a:latin typeface="Times New Roman" pitchFamily="18" charset="0"/>
                <a:cs typeface="Times New Roman" pitchFamily="18" charset="0"/>
              </a:rPr>
              <a:t>профессиональном образовании: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>
          <a:xfrm>
            <a:off x="1000125" y="1357313"/>
            <a:ext cx="8143875" cy="5286375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Одной из форм интерактивного </a:t>
            </a:r>
          </a:p>
          <a:p>
            <a:pPr eaLnBrk="1" hangingPunct="1"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обучения является метод </a:t>
            </a:r>
          </a:p>
          <a:p>
            <a:pPr eaLnBrk="1" hangingPunct="1"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коллективного анализа ситуаций (кейс-метод).</a:t>
            </a:r>
          </a:p>
          <a:p>
            <a:pPr eaLnBrk="1" hangingPunct="1"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Кейс-метод – сложная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многоаспектная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технология обучения, которая представляет собой специфическую разновидность исследовательской аналитической технологии, т.е. включает в себя операции исследовательского процесса, аналитические процедуры, выступает как способ коллективного обучения, важнейшими составляющими которого являются работа в группе и  подгруппах, взаимный обмен информацией.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9" name="Рисунок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00" y="642938"/>
            <a:ext cx="2500313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 bwMode="auto">
          <a:xfrm>
            <a:off x="1435100" y="274638"/>
            <a:ext cx="7499350" cy="4154487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3200" smtClean="0">
                <a:effectLst/>
                <a:latin typeface="Times New Roman" pitchFamily="18" charset="0"/>
                <a:cs typeface="Times New Roman" pitchFamily="18" charset="0"/>
              </a:rPr>
              <a:t>Кейс-метод можно рассматривать как синергетическую технологию и как разновидность проектной технологии, суть которой заключается в подготовке процедур погружения группы в ситуацию, формирования эффектов умножения знания, инсайтного озарения, обмена открытиями и т.п.</a:t>
            </a:r>
          </a:p>
        </p:txBody>
      </p:sp>
      <p:pic>
        <p:nvPicPr>
          <p:cNvPr id="25602" name="Picture 2" descr="C:\Users\1\Desktop\Картинки 0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25" y="4500563"/>
            <a:ext cx="2928938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 descr="C:\Users\1\Desktop\CIMG02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0" y="4500563"/>
            <a:ext cx="3071813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Box 1"/>
          <p:cNvSpPr txBox="1">
            <a:spLocks noChangeArrowheads="1"/>
          </p:cNvSpPr>
          <p:nvPr/>
        </p:nvSpPr>
        <p:spPr bwMode="auto">
          <a:xfrm>
            <a:off x="571500" y="357188"/>
            <a:ext cx="8572500" cy="747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200" b="1">
                <a:latin typeface="Times New Roman" pitchFamily="18" charset="0"/>
                <a:cs typeface="Times New Roman" pitchFamily="18" charset="0"/>
              </a:rPr>
              <a:t>К кейс-технологиям относятся:</a:t>
            </a:r>
          </a:p>
          <a:p>
            <a:pPr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 метод ситуационного анализа;</a:t>
            </a:r>
          </a:p>
          <a:p>
            <a:pPr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Ситуационные задачи и упражнения;</a:t>
            </a:r>
          </a:p>
          <a:p>
            <a:pPr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 анализ конкретных ситуаций (кейс-стади);</a:t>
            </a:r>
          </a:p>
          <a:p>
            <a:pPr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 метод кейсов;</a:t>
            </a:r>
          </a:p>
          <a:p>
            <a:pPr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 метод инцидента;</a:t>
            </a:r>
          </a:p>
          <a:p>
            <a:pPr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 метод разбора деловой корреспонденции;</a:t>
            </a:r>
          </a:p>
          <a:p>
            <a:pPr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 игровое проектирование;</a:t>
            </a:r>
          </a:p>
          <a:p>
            <a:pPr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 метод ситуационно-ролевых игр.</a:t>
            </a:r>
          </a:p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200" b="1">
                <a:latin typeface="Times New Roman" pitchFamily="18" charset="0"/>
                <a:cs typeface="Times New Roman" pitchFamily="18" charset="0"/>
              </a:rPr>
              <a:t>Можно выделить различные виды кейсов:</a:t>
            </a:r>
          </a:p>
          <a:p>
            <a:pPr>
              <a:buFont typeface="Wingdings" pitchFamily="2" charset="2"/>
              <a:buChar char="v"/>
            </a:pPr>
            <a:r>
              <a:rPr lang="ru-RU" sz="32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>
                <a:latin typeface="Times New Roman" pitchFamily="18" charset="0"/>
                <a:cs typeface="Times New Roman" pitchFamily="18" charset="0"/>
              </a:rPr>
              <a:t>практические ;</a:t>
            </a:r>
          </a:p>
          <a:p>
            <a:pPr>
              <a:buFont typeface="Wingdings" pitchFamily="2" charset="2"/>
              <a:buChar char="v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 обучающие;</a:t>
            </a:r>
          </a:p>
          <a:p>
            <a:pPr>
              <a:buFont typeface="Wingdings" pitchFamily="2" charset="2"/>
              <a:buChar char="v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 научно-исследовательские.</a:t>
            </a:r>
          </a:p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 bwMode="auto">
          <a:xfrm>
            <a:off x="928688" y="0"/>
            <a:ext cx="8005762" cy="2786063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3200" b="1" smtClean="0">
                <a:effectLst/>
                <a:latin typeface="Times New Roman" pitchFamily="18" charset="0"/>
                <a:cs typeface="Times New Roman" pitchFamily="18" charset="0"/>
              </a:rPr>
              <a:t>Модератор – наставник, руководитель, более опытный партнер в совместном обучении, который предлагает свои знания и опыт в организации процесса групповой учебной деятельности.</a:t>
            </a:r>
          </a:p>
        </p:txBody>
      </p:sp>
      <p:pic>
        <p:nvPicPr>
          <p:cNvPr id="27650" name="Содержимое 3" descr="Рисунок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14563" y="2714625"/>
            <a:ext cx="5480050" cy="38496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63" y="274638"/>
            <a:ext cx="7862887" cy="6297612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Модерация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>представляет не отдельный метод, а целый комплекс взаимосвязанных условий, методов и приемов организации совместной деятельности взрослых, позволяющих вовлечь участников в процесс выявления, осмысления и анализа затруднений в профессиональной деятельности, поиска путей их решения, неформального осмысления и распространения опыта коллег, а также взаимного обучения на основе знаний и опыта участников.</a:t>
            </a:r>
            <a:endParaRPr lang="ru-RU" sz="3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 bwMode="auto">
          <a:xfrm>
            <a:off x="1000125" y="274638"/>
            <a:ext cx="8143875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3200" b="1" smtClean="0">
                <a:effectLst/>
                <a:latin typeface="Times New Roman" pitchFamily="18" charset="0"/>
                <a:cs typeface="Times New Roman" pitchFamily="18" charset="0"/>
              </a:rPr>
              <a:t>Принципы работы модерации:</a:t>
            </a:r>
            <a:r>
              <a:rPr lang="ru-RU" sz="320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smtClean="0">
                <a:effectLst/>
                <a:latin typeface="Times New Roman" pitchFamily="18" charset="0"/>
                <a:cs typeface="Times New Roman" pitchFamily="18" charset="0"/>
              </a:rPr>
              <a:t>систематичность; структурированность; прозрачность.</a:t>
            </a:r>
          </a:p>
        </p:txBody>
      </p:sp>
      <p:sp>
        <p:nvSpPr>
          <p:cNvPr id="29698" name="Содержимое 2"/>
          <p:cNvSpPr>
            <a:spLocks noGrp="1"/>
          </p:cNvSpPr>
          <p:nvPr>
            <p:ph sz="half" idx="1"/>
          </p:nvPr>
        </p:nvSpPr>
        <p:spPr>
          <a:xfrm>
            <a:off x="0" y="1785938"/>
            <a:ext cx="4786313" cy="440213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Уровни организации  обучения: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Предметный (содержательный);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Уровень переживания (опыт, чувства, желания);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Уровень взаимодействия (коммуникация и сотрудничество в группе).</a:t>
            </a:r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</p:txBody>
      </p:sp>
      <p:sp>
        <p:nvSpPr>
          <p:cNvPr id="29699" name="Содержимое 3"/>
          <p:cNvSpPr>
            <a:spLocks noGrp="1"/>
          </p:cNvSpPr>
          <p:nvPr>
            <p:ph sz="half" idx="2"/>
          </p:nvPr>
        </p:nvSpPr>
        <p:spPr>
          <a:xfrm>
            <a:off x="4214813" y="1785938"/>
            <a:ext cx="5214937" cy="440213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    Этапы модерации: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вхождение в тему;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погружение в проблематику;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обсуждение, поиск решения;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презентация результатов и общая дискуссия;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подведение итогов, обмен мнениями.</a:t>
            </a:r>
          </a:p>
          <a:p>
            <a:pPr eaLnBrk="1" hangingPunct="1">
              <a:buFontTx/>
              <a:buChar char="-"/>
            </a:pPr>
            <a:endParaRPr lang="ru-RU" b="1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50" y="1066800"/>
            <a:ext cx="8693150" cy="52197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Технология уровневой дифференциации на основе обязательных результатов (В.В.Фирсов):</a:t>
            </a:r>
          </a:p>
          <a:p>
            <a:pPr eaLnBrk="1" hangingPunct="1">
              <a:lnSpc>
                <a:spcPct val="100000"/>
              </a:lnSpc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Дифференциация обучения – это организация учебного процесса, при котором учитываются индивидуально-типологические особенности личности (способности общие и специальные, уровень развития, интересы, психофизиологические свойства нервной системы и т.д.), характеризуется созданием групп учащихся, в которых содержание образования, методы обучения, организационные формы различаются. Выделяются два типа дифференциации обучения: дифференциация внешняя и внутренняя (внутри класса или группы).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 bwMode="auto">
          <a:xfrm>
            <a:off x="928688" y="274638"/>
            <a:ext cx="8005762" cy="6297612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3200" smtClean="0">
                <a:effectLst/>
                <a:latin typeface="Times New Roman" pitchFamily="18" charset="0"/>
                <a:cs typeface="Times New Roman" pitchFamily="18" charset="0"/>
              </a:rPr>
              <a:t>В данной технологии предлагается введение двух стандартов: для обучения (уровень, который должно обеспечить образовательное учреждение), в нашем исследовании это репродуктивно-вариативный уровень, т.е. 3-й квалификационный разряд рабочего; и стандарта обязательной образовательной подготовки (уровень, которого должен достичь каждый), в нашем исследовании это исполнительский уровень, т.е. 1-й квалификационный разряд рабочего.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88" y="274638"/>
            <a:ext cx="8005762" cy="62976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Пространство между уровнями обязательной и повышенной подготовки заполнено своеобразной «лестницей» деятельности, добровольное восхождение по которой от обязательного к повышенному уровням способно реально обеспечить обучающемуся постоянное пребывание в зоне ближайшего развития, обучение на индивидуальном максимально посильном уровне. Обязательность базового уровня для всех обучающихся должна быть реально выполнима, т.е. посильна и доступна абсолютному большинству.</a:t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63" y="357188"/>
            <a:ext cx="7862887" cy="407193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effectLst/>
                <a:latin typeface="Times New Roman" pitchFamily="18" charset="0"/>
                <a:cs typeface="Times New Roman" pitchFamily="18" charset="0"/>
              </a:rPr>
              <a:t>В организации процесса</a:t>
            </a:r>
            <a:br>
              <a:rPr lang="ru-RU" sz="31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effectLst/>
                <a:latin typeface="Times New Roman" pitchFamily="18" charset="0"/>
                <a:cs typeface="Times New Roman" pitchFamily="18" charset="0"/>
              </a:rPr>
              <a:t>профессионального образования</a:t>
            </a:r>
            <a:br>
              <a:rPr lang="ru-RU" sz="31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effectLst/>
                <a:latin typeface="Times New Roman" pitchFamily="18" charset="0"/>
                <a:cs typeface="Times New Roman" pitchFamily="18" charset="0"/>
              </a:rPr>
              <a:t>необходимо понимание целей</a:t>
            </a:r>
            <a:br>
              <a:rPr lang="ru-RU" sz="31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effectLst/>
                <a:latin typeface="Times New Roman" pitchFamily="18" charset="0"/>
                <a:cs typeface="Times New Roman" pitchFamily="18" charset="0"/>
              </a:rPr>
              <a:t>обновленного содержания</a:t>
            </a:r>
            <a:br>
              <a:rPr lang="ru-RU" sz="31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effectLst/>
                <a:latin typeface="Times New Roman" pitchFamily="18" charset="0"/>
                <a:cs typeface="Times New Roman" pitchFamily="18" charset="0"/>
              </a:rPr>
              <a:t>образования, принятие своей собственной роли –</a:t>
            </a:r>
            <a:br>
              <a:rPr lang="ru-RU" sz="31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effectLst/>
                <a:latin typeface="Times New Roman" pitchFamily="18" charset="0"/>
                <a:cs typeface="Times New Roman" pitchFamily="18" charset="0"/>
              </a:rPr>
              <a:t>не только транслятора знаний, а организатора учебной деятельности  детей с ОВЗ и принятие решения о необходимости внедрения технологий учебно-образовательного процесса.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1000125" y="4357688"/>
            <a:ext cx="7934325" cy="2143125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   При этом необходимым условием эффективной организации профессионального образования лиц с ОВЗ является ориентация на специфику нарушений в развитии, учет сохранных анализаторных систем.</a:t>
            </a:r>
          </a:p>
          <a:p>
            <a:pPr eaLnBrk="1" hangingPunct="1">
              <a:buFont typeface="Wingdings 2" pitchFamily="18" charset="2"/>
              <a:buNone/>
            </a:pPr>
            <a:endParaRPr lang="ru-RU" sz="28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ru-RU" sz="28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ru-RU" sz="28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15363" name="Рисунок 5" descr="Гражданское обещств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688" y="357188"/>
            <a:ext cx="2165350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88" y="274638"/>
            <a:ext cx="8005762" cy="2154237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Комбинированная система обучения </a:t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Н.П.Гузик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-  дифференциация внутри изучаемого предмета</a:t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285720" y="2357430"/>
          <a:ext cx="850112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88" y="857250"/>
            <a:ext cx="8005762" cy="464343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Между программами «А», «В», «С» существует строгая преемственность, каждой теме представлен обязательный минимум, который позволяет обеспечить непрерывную логику изложения и создать цельную куртину основных представлений, адекватно оценить свои возможности в овладении профессией.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524000" y="285728"/>
          <a:ext cx="7191404" cy="2071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2214563"/>
            <a:ext cx="8577262" cy="42862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/>
              <a:t> </a:t>
            </a:r>
            <a:r>
              <a:rPr lang="ru-RU" sz="3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Задания программы «А» </a:t>
            </a:r>
            <a:r>
              <a:rPr lang="ru-RU" sz="31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зафиксированы как базовый стандарт. Выполняя их, обучающийся овладевает конкретным материалом по предмету на уровне его воспроизведения. </a:t>
            </a:r>
            <a:r>
              <a:rPr lang="ru-RU" sz="3100" dirty="0" smtClean="0">
                <a:effectLst/>
              </a:rPr>
              <a:t/>
            </a:r>
            <a:br>
              <a:rPr lang="ru-RU" sz="3100" dirty="0" smtClean="0">
                <a:effectLst/>
              </a:rPr>
            </a:br>
            <a:r>
              <a:rPr lang="ru-RU" sz="3100" dirty="0" smtClean="0">
                <a:effectLst/>
              </a:rPr>
              <a:t> </a:t>
            </a:r>
            <a:r>
              <a:rPr lang="ru-RU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Программа «В» </a:t>
            </a:r>
            <a:r>
              <a:rPr lang="ru-RU" sz="3100" dirty="0" smtClean="0">
                <a:effectLst/>
                <a:latin typeface="Times New Roman" pitchFamily="18" charset="0"/>
                <a:cs typeface="Times New Roman" pitchFamily="18" charset="0"/>
              </a:rPr>
              <a:t>обеспечивает овладение обучающимися теми общими и специфическими приемами учебной и умственной деятельности, которые необходимы для решения задач на применение. </a:t>
            </a:r>
            <a:br>
              <a:rPr lang="ru-RU" sz="31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3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Выполнение программы «С» </a:t>
            </a:r>
            <a:r>
              <a:rPr lang="ru-RU" sz="31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поднимает обучающихся на уровень осознанного, творческого применения знаний, эта программа предусматривает свободное владение фактическим материалом, приемами учебной работы и умственных действий, позволяет обучающемуся проявить себя в дополнительной самостоятельной работе.</a:t>
            </a:r>
            <a:r>
              <a:rPr lang="ru-RU" sz="31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2214563"/>
            <a:ext cx="8577262" cy="42862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/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6" name="Rectangle 1"/>
          <p:cNvSpPr>
            <a:spLocks noChangeArrowheads="1"/>
          </p:cNvSpPr>
          <p:nvPr/>
        </p:nvSpPr>
        <p:spPr bwMode="auto">
          <a:xfrm>
            <a:off x="642938" y="644525"/>
            <a:ext cx="7858125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tabLst>
                <a:tab pos="342900" algn="l"/>
              </a:tabLst>
            </a:pPr>
            <a:r>
              <a:rPr lang="ru-RU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Взяв за основу базовый уровень программы профессионального обучения, учитель трудового обучения коррекционной школы и мастер производственного обучения профессионального училища разрабатывают ряд дополнений к программе в соответствии с квалификационными разрядными требованиями выбранной профессии, увеличивая объем содержания для разноуровневых подгрупп (микрогрупп) и разрабатывают требования ко всем видам профессиональной подготовки по разделам программы. 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38" y="1214438"/>
            <a:ext cx="8501062" cy="2928937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>
                <a:effectLst/>
              </a:rPr>
              <a:t>Творческих побед в реализации инновационных технологий в профессиональном обучении детей !</a:t>
            </a:r>
            <a:endParaRPr lang="ru-RU" b="1" i="1" dirty="0">
              <a:effectLst/>
            </a:endParaRPr>
          </a:p>
        </p:txBody>
      </p:sp>
      <p:pic>
        <p:nvPicPr>
          <p:cNvPr id="37890" name="Рисунок 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285750"/>
            <a:ext cx="828675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2" descr="24333"/>
          <p:cNvPicPr>
            <a:picLocks noChangeAspect="1" noChangeArrowheads="1"/>
          </p:cNvPicPr>
          <p:nvPr/>
        </p:nvPicPr>
        <p:blipFill>
          <a:blip r:embed="rId3">
            <a:lum bright="12000"/>
          </a:blip>
          <a:srcRect/>
          <a:stretch>
            <a:fillRect/>
          </a:stretch>
        </p:blipFill>
        <p:spPr bwMode="auto">
          <a:xfrm>
            <a:off x="6786563" y="4286250"/>
            <a:ext cx="2071687" cy="2305050"/>
          </a:xfrm>
          <a:prstGeom prst="rect">
            <a:avLst/>
          </a:prstGeom>
          <a:noFill/>
          <a:ln w="9525">
            <a:solidFill>
              <a:srgbClr val="6699FF"/>
            </a:solidFill>
            <a:miter lim="800000"/>
            <a:headEnd/>
            <a:tailEnd/>
          </a:ln>
        </p:spPr>
      </p:pic>
      <p:pic>
        <p:nvPicPr>
          <p:cNvPr id="37892" name="Picture 4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50" y="4357688"/>
            <a:ext cx="2857500" cy="2214562"/>
          </a:xfrm>
          <a:prstGeom prst="rect">
            <a:avLst/>
          </a:prstGeom>
          <a:noFill/>
          <a:ln w="28575">
            <a:solidFill>
              <a:srgbClr val="CC6600"/>
            </a:solidFill>
            <a:miter lim="800000"/>
            <a:headEnd/>
            <a:tailEnd/>
          </a:ln>
        </p:spPr>
      </p:pic>
      <p:pic>
        <p:nvPicPr>
          <p:cNvPr id="37893" name="Рисунок 5" descr="Рисунок4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5" y="4286250"/>
            <a:ext cx="2857500" cy="225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88" y="274638"/>
            <a:ext cx="8215312" cy="65833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100" b="1" dirty="0" smtClean="0">
                <a:effectLst/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br>
              <a:rPr lang="ru-RU" sz="31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effectLst/>
                <a:latin typeface="Times New Roman" pitchFamily="18" charset="0"/>
                <a:cs typeface="Times New Roman" pitchFamily="18" charset="0"/>
              </a:rPr>
              <a:t>                                    Инновационные технологии </a:t>
            </a:r>
            <a:br>
              <a:rPr lang="ru-RU" sz="31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effectLst/>
                <a:latin typeface="Times New Roman" pitchFamily="18" charset="0"/>
                <a:cs typeface="Times New Roman" pitchFamily="18" charset="0"/>
              </a:rPr>
              <a:t>                                    в профессиональном </a:t>
            </a:r>
            <a:br>
              <a:rPr lang="ru-RU" sz="31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effectLst/>
                <a:latin typeface="Times New Roman" pitchFamily="18" charset="0"/>
                <a:cs typeface="Times New Roman" pitchFamily="18" charset="0"/>
              </a:rPr>
              <a:t>                                    образовании лиц с ОВЗ:</a:t>
            </a:r>
            <a:br>
              <a:rPr lang="ru-RU" sz="31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effectLst/>
                <a:latin typeface="Times New Roman" pitchFamily="18" charset="0"/>
                <a:cs typeface="Times New Roman" pitchFamily="18" charset="0"/>
              </a:rPr>
              <a:t>                                    выбор траектории </a:t>
            </a:r>
            <a:br>
              <a:rPr lang="ru-RU" sz="31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effectLst/>
                <a:latin typeface="Times New Roman" pitchFamily="18" charset="0"/>
                <a:cs typeface="Times New Roman" pitchFamily="18" charset="0"/>
              </a:rPr>
              <a:t>                                    профессионального развития</a:t>
            </a:r>
            <a:br>
              <a:rPr lang="ru-RU" sz="31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effectLst/>
                <a:latin typeface="Times New Roman" pitchFamily="18" charset="0"/>
                <a:cs typeface="Times New Roman" pitchFamily="18" charset="0"/>
              </a:rPr>
              <a:t>                                    и становления</a:t>
            </a:r>
            <a:br>
              <a:rPr lang="ru-RU" sz="31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Анализ опроса  80% слушателей  КПК показал следующие данные:</a:t>
            </a:r>
            <a:br>
              <a:rPr lang="ru-RU" sz="31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1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100%</a:t>
            </a:r>
            <a:r>
              <a:rPr lang="ru-RU" sz="31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опрошенных признают необходимость внедрения и реализации ИТ;</a:t>
            </a:r>
            <a:br>
              <a:rPr lang="ru-RU" sz="31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1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52 %</a:t>
            </a:r>
            <a:r>
              <a:rPr lang="ru-RU" sz="31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считают, что на мотивацию применения ИТ влияет социальный заказ, требования времени;</a:t>
            </a:r>
            <a:br>
              <a:rPr lang="ru-RU" sz="31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1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48 % </a:t>
            </a:r>
            <a:r>
              <a:rPr lang="ru-RU" sz="31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считают, что на использование в работе ИТ влияет собственное желание.</a:t>
            </a:r>
            <a:r>
              <a:rPr lang="ru-RU" sz="31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Рисунок 2" descr="Модернизац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500063"/>
            <a:ext cx="27146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 bwMode="auto">
          <a:xfrm>
            <a:off x="928688" y="274638"/>
            <a:ext cx="8005762" cy="1296987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3200" b="1" smtClean="0">
                <a:effectLst/>
                <a:latin typeface="Times New Roman" pitchFamily="18" charset="0"/>
                <a:cs typeface="Times New Roman" pitchFamily="18" charset="0"/>
              </a:rPr>
              <a:t>Информированность педагогов </a:t>
            </a:r>
            <a:br>
              <a:rPr lang="ru-RU" sz="3200" b="1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effectLst/>
                <a:latin typeface="Times New Roman" pitchFamily="18" charset="0"/>
                <a:cs typeface="Times New Roman" pitchFamily="18" charset="0"/>
              </a:rPr>
              <a:t>о реализации инновационных технологий </a:t>
            </a:r>
            <a:br>
              <a:rPr lang="ru-RU" sz="3200" b="1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effectLst/>
                <a:latin typeface="Times New Roman" pitchFamily="18" charset="0"/>
                <a:cs typeface="Times New Roman" pitchFamily="18" charset="0"/>
              </a:rPr>
              <a:t>в практической деятельности</a:t>
            </a:r>
          </a:p>
        </p:txBody>
      </p:sp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1000125" y="1857375"/>
            <a:ext cx="7934325" cy="50006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В качестве технологий, которыми хотели бы овладеть педагоги назывались: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 тренинги – 42 %;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дистанционное обучение – 29 %;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 технологии проектной деятельности – 18 %;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информационные технологии – 11 %.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   100 % опрошенных изъявили желание овладеть и другими инновационными технологиями обучения.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75" y="0"/>
            <a:ext cx="5143500" cy="7143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effectLst/>
                <a:latin typeface="Times New Roman" pitchFamily="18" charset="0"/>
                <a:cs typeface="Times New Roman" pitchFamily="18" charset="0"/>
              </a:rPr>
              <a:t>Ссылки на литературу:</a:t>
            </a:r>
            <a:br>
              <a:rPr lang="ru-RU" sz="31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C:\Users\1\Pictures\Рисунок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1071563"/>
            <a:ext cx="3036887" cy="513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714750" y="428625"/>
            <a:ext cx="5429250" cy="6929438"/>
          </a:xfrm>
          <a:prstGeom prst="rect">
            <a:avLst/>
          </a:prstGeom>
        </p:spPr>
        <p:txBody>
          <a:bodyPr anchor="ctr">
            <a:normAutofit fontScale="75000" lnSpcReduction="20000"/>
          </a:bodyPr>
          <a:lstStyle/>
          <a:p>
            <a:pPr>
              <a:buFont typeface="Wingdings" pitchFamily="2" charset="2"/>
              <a:buChar char="v"/>
              <a:defRPr/>
            </a:pPr>
            <a:r>
              <a:rPr lang="ru-RU" sz="2800" b="1" dirty="0">
                <a:solidFill>
                  <a:srgbClr val="006B8D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3700" b="1" dirty="0">
                <a:solidFill>
                  <a:srgbClr val="006B8D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Беспалько, В.П</a:t>
            </a:r>
            <a:r>
              <a:rPr lang="ru-RU" sz="3700" dirty="0">
                <a:solidFill>
                  <a:srgbClr val="006B8D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 Педагогика и прогрессивные технологии обучения, 2006;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3700" b="1" dirty="0" err="1">
                <a:solidFill>
                  <a:srgbClr val="006B8D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Громкова</a:t>
            </a:r>
            <a:r>
              <a:rPr lang="ru-RU" sz="3700" b="1" dirty="0">
                <a:solidFill>
                  <a:srgbClr val="006B8D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М.Т. </a:t>
            </a:r>
            <a:r>
              <a:rPr lang="ru-RU" sz="3700" dirty="0" err="1">
                <a:solidFill>
                  <a:srgbClr val="006B8D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Андропедагогика</a:t>
            </a:r>
            <a:r>
              <a:rPr lang="ru-RU" sz="3700" dirty="0">
                <a:solidFill>
                  <a:srgbClr val="006B8D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: теория и практика образования взрослых, 2005;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3700" dirty="0">
                <a:solidFill>
                  <a:srgbClr val="006B8D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3700" b="1" dirty="0" err="1">
                <a:solidFill>
                  <a:srgbClr val="006B8D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Гузеев</a:t>
            </a:r>
            <a:r>
              <a:rPr lang="ru-RU" sz="3700" b="1" dirty="0">
                <a:solidFill>
                  <a:srgbClr val="006B8D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В.В. </a:t>
            </a:r>
            <a:r>
              <a:rPr lang="ru-RU" sz="3700" dirty="0">
                <a:solidFill>
                  <a:srgbClr val="006B8D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Эффективные образовательные технологии: интегральная и ТОГИС, 2004;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3700" b="1" dirty="0">
                <a:solidFill>
                  <a:srgbClr val="006B8D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Ступина, С.Б. </a:t>
            </a:r>
            <a:r>
              <a:rPr lang="ru-RU" sz="3700" dirty="0">
                <a:solidFill>
                  <a:srgbClr val="006B8D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Технологии интерактивного обучения в высшей школе, 2009;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3700" dirty="0">
                <a:solidFill>
                  <a:srgbClr val="006B8D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Технологии образования взрослых / под  редакцией </a:t>
            </a:r>
            <a:r>
              <a:rPr lang="ru-RU" sz="3700" b="1" dirty="0">
                <a:solidFill>
                  <a:srgbClr val="006B8D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О.В.Агаповой, </a:t>
            </a:r>
            <a:r>
              <a:rPr lang="ru-RU" sz="3700" b="1" dirty="0" err="1">
                <a:solidFill>
                  <a:srgbClr val="006B8D"/>
                </a:solidFill>
                <a:latin typeface="Times New Roman" pitchFamily="18" charset="0"/>
                <a:cs typeface="Times New Roman" pitchFamily="18" charset="0"/>
              </a:rPr>
              <a:t>Н.А.Тоскиной</a:t>
            </a:r>
            <a:r>
              <a:rPr lang="ru-RU" sz="3700" dirty="0">
                <a:solidFill>
                  <a:srgbClr val="006B8D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700" b="1" dirty="0" err="1">
                <a:solidFill>
                  <a:srgbClr val="006B8D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С.Г.Вершловского</a:t>
            </a:r>
            <a:r>
              <a:rPr lang="ru-RU" sz="3700" b="1" dirty="0">
                <a:solidFill>
                  <a:srgbClr val="006B8D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lang="ru-RU" sz="3700" dirty="0">
                <a:solidFill>
                  <a:srgbClr val="006B8D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2008.</a:t>
            </a:r>
            <a:br>
              <a:rPr lang="ru-RU" sz="3700" dirty="0">
                <a:solidFill>
                  <a:srgbClr val="006B8D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800" dirty="0">
                <a:solidFill>
                  <a:srgbClr val="006B8D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800" dirty="0">
                <a:solidFill>
                  <a:srgbClr val="006B8D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sz="2800" dirty="0">
              <a:solidFill>
                <a:srgbClr val="006B8D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274638"/>
            <a:ext cx="8720137" cy="1143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200" b="1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Опыт реализации инновационных технологий в  профессиональном образовании лиц с ОВЗ</a:t>
            </a:r>
            <a:endParaRPr lang="ru-RU" sz="3200" b="1" dirty="0"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1071538" y="1357298"/>
          <a:ext cx="7862912" cy="48911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3"/>
          <p:cNvSpPr>
            <a:spLocks noGrp="1"/>
          </p:cNvSpPr>
          <p:nvPr>
            <p:ph type="title"/>
          </p:nvPr>
        </p:nvSpPr>
        <p:spPr bwMode="auto">
          <a:xfrm>
            <a:off x="1143000" y="1714500"/>
            <a:ext cx="800100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3200" b="1" smtClean="0">
                <a:effectLst/>
                <a:latin typeface="Times New Roman" pitchFamily="18" charset="0"/>
                <a:cs typeface="Times New Roman" pitchFamily="18" charset="0"/>
              </a:rPr>
              <a:t>Технология Образования в Глобальном Информационном Сообществе (ТОГИС)</a:t>
            </a: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928662" y="3071810"/>
          <a:ext cx="8215338" cy="3786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483" name="Рисунок 1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440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3000375"/>
            <a:ext cx="8764587" cy="3857625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ТОГИС – это технология продуктивного обучения, ориентированная на </a:t>
            </a:r>
            <a:r>
              <a:rPr lang="ru-RU" sz="2800" dirty="0" err="1" smtClean="0">
                <a:effectLst/>
                <a:latin typeface="Times New Roman" pitchFamily="18" charset="0"/>
                <a:cs typeface="Times New Roman" pitchFamily="18" charset="0"/>
              </a:rPr>
              <a:t>деятельностно-ценностный</a:t>
            </a: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 подход в образовании с применением проблемного и модельного методов как основных.</a:t>
            </a:r>
            <a:endParaRPr lang="ru-RU" sz="28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875" y="357188"/>
            <a:ext cx="5572125" cy="22193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Автором технологии ТОГИС является  д.п.н. </a:t>
            </a:r>
          </a:p>
          <a:p>
            <a:pPr algn="ctr" eaLnBrk="1" hangingPunct="1"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Вячеслав Валерьянович  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Гузеев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 eaLnBrk="1" hangingPunct="1"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главный редактор журнала «Педагогические технологии»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85750"/>
            <a:ext cx="3357563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 bwMode="auto">
          <a:xfrm>
            <a:off x="214313" y="274638"/>
            <a:ext cx="8720137" cy="6154737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3200" b="1" smtClean="0">
                <a:effectLst/>
                <a:latin typeface="Times New Roman" pitchFamily="18" charset="0"/>
                <a:cs typeface="Times New Roman" pitchFamily="18" charset="0"/>
              </a:rPr>
              <a:t>Технология ТОГИС</a:t>
            </a:r>
            <a:br>
              <a:rPr lang="ru-RU" sz="3200" b="1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effectLst/>
                <a:latin typeface="Times New Roman" pitchFamily="18" charset="0"/>
                <a:cs typeface="Times New Roman" pitchFamily="18" charset="0"/>
              </a:rPr>
              <a:t> используется в следующих направлениях:</a:t>
            </a:r>
            <a:r>
              <a:rPr lang="ru-RU" sz="2800" b="1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effectLst/>
                <a:latin typeface="Times New Roman" pitchFamily="18" charset="0"/>
                <a:cs typeface="Times New Roman" pitchFamily="18" charset="0"/>
              </a:rPr>
              <a:t>- выработка навыков научного исследования;</a:t>
            </a:r>
            <a:br>
              <a:rPr lang="ru-RU" sz="280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effectLst/>
                <a:latin typeface="Times New Roman" pitchFamily="18" charset="0"/>
                <a:cs typeface="Times New Roman" pitchFamily="18" charset="0"/>
              </a:rPr>
              <a:t>- генерирование способов решения проблемной задачи;</a:t>
            </a:r>
            <a:br>
              <a:rPr lang="ru-RU" sz="280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effectLst/>
                <a:latin typeface="Times New Roman" pitchFamily="18" charset="0"/>
                <a:cs typeface="Times New Roman" pitchFamily="18" charset="0"/>
              </a:rPr>
              <a:t>- организация эффективного поиска необходимой информации с использованием современных компьютерных и телекоммуникационных средств;</a:t>
            </a:r>
            <a:br>
              <a:rPr lang="ru-RU" sz="280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effectLst/>
                <a:latin typeface="Times New Roman" pitchFamily="18" charset="0"/>
                <a:cs typeface="Times New Roman" pitchFamily="18" charset="0"/>
              </a:rPr>
              <a:t>- рефлексия проведенной деятельности на завершающем этапе в виде сопоставления результата работы с достижениями собственного развития.</a:t>
            </a:r>
            <a:br>
              <a:rPr lang="ru-RU" sz="280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Обучение с использованием ТОГИС способствует становлению ценностных ориентаций обучаемых, формированию информационной культуры личности.</a:t>
            </a:r>
            <a:r>
              <a:rPr lang="ru-RU" sz="280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800" smtClean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639</TotalTime>
  <Words>928</Words>
  <Application>Microsoft Office PowerPoint</Application>
  <PresentationFormat>Экран (4:3)</PresentationFormat>
  <Paragraphs>74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Шаблон оформления</vt:lpstr>
      </vt:variant>
      <vt:variant>
        <vt:i4>7</vt:i4>
      </vt:variant>
      <vt:variant>
        <vt:lpstr>Заголовки слайдов</vt:lpstr>
      </vt:variant>
      <vt:variant>
        <vt:i4>24</vt:i4>
      </vt:variant>
    </vt:vector>
  </HeadingPairs>
  <TitlesOfParts>
    <vt:vector size="40" baseType="lpstr">
      <vt:lpstr>Arial</vt:lpstr>
      <vt:lpstr>Corbel</vt:lpstr>
      <vt:lpstr>Wingdings 2</vt:lpstr>
      <vt:lpstr>Verdana</vt:lpstr>
      <vt:lpstr>Calibri</vt:lpstr>
      <vt:lpstr>Gill Sans MT</vt:lpstr>
      <vt:lpstr>Impact</vt:lpstr>
      <vt:lpstr>Times New Roman</vt:lpstr>
      <vt:lpstr>Wingdings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 Инновационные технологии  в профессиональном образовании лиц с ограниченными возможностями здоровья:  опыт реализации и исследования </vt:lpstr>
      <vt:lpstr>  В организации процесса профессионального образования необходимо понимание целей обновленного содержания образования, принятие своей собственной роли – не только транслятора знаний, а организатора учебной деятельности  детей с ОВЗ и принятие решения о необходимости внедрения технологий учебно-образовательного процесса.    </vt:lpstr>
      <vt:lpstr>                                                                     Инновационные технологии                                      в профессиональном                                      образовании лиц с ОВЗ:                                     выбор траектории                                      профессионального развития                                     и становления Анализ опроса  80% слушателей  КПК показал следующие данные: - 100% опрошенных признают необходимость внедрения и реализации ИТ; - 52 % считают, что на мотивацию применения ИТ влияет социальный заказ, требования времени; - 48 % считают, что на использование в работе ИТ влияет собственное желание.  </vt:lpstr>
      <vt:lpstr>Информированность педагогов  о реализации инновационных технологий  в практической деятельности</vt:lpstr>
      <vt:lpstr>  Ссылки на литературу:  </vt:lpstr>
      <vt:lpstr>Опыт реализации инновационных технологий в  профессиональном образовании лиц с ОВЗ</vt:lpstr>
      <vt:lpstr>Технология Образования в Глобальном Информационном Сообществе (ТОГИС)</vt:lpstr>
      <vt:lpstr>ТОГИС – ЭТО ТЕХНОЛОГИЯ ПРОДУКТИВНОГО ОБУЧЕНИЯ, ОРИЕНТИРОВАННАЯ НА ДЕЯТЕЛЬНОСТНО-ЦЕННОСТНЫЙ ПОДХОД В ОБРАЗОВАНИИ С ПРИМЕНЕНИЕМ ПРОБЛЕМНОГО И МОДЕЛЬНОГО МЕТОДОВ КАК ОСНОВНЫХ.</vt:lpstr>
      <vt:lpstr>Технология ТОГИС  используется в следующих направлениях:  - выработка навыков научного исследования; - генерирование способов решения проблемной задачи; - организация эффективного поиска необходимой информации с использованием современных компьютерных и телекоммуникационных средств; - рефлексия проведенной деятельности на завершающем этапе в виде сопоставления результата работы с достижениями собственного развития. Обучение с использованием ТОГИС способствует становлению ценностных ориентаций обучаемых, формированию информационной культуры личности. </vt:lpstr>
      <vt:lpstr>«Знания перестают быт целью, а становятся средством в подлинном образовании, помогая овладевать культурными образцами мышления, формировать свои мыслительные стратегии, что позволяет каждому самостоятельно осваивать накопления культуры» - так сформулирована задача ТОГИС.</vt:lpstr>
      <vt:lpstr>             Кейс-технологии в  профессиональном образовании: </vt:lpstr>
      <vt:lpstr>Кейс-метод можно рассматривать как синергетическую технологию и как разновидность проектной технологии, суть которой заключается в подготовке процедур погружения группы в ситуацию, формирования эффектов умножения знания, инсайтного озарения, обмена открытиями и т.п.</vt:lpstr>
      <vt:lpstr>Слайд 13</vt:lpstr>
      <vt:lpstr>Модератор – наставник, руководитель, более опытный партнер в совместном обучении, который предлагает свои знания и опыт в организации процесса групповой учебной деятельности.</vt:lpstr>
      <vt:lpstr>Модерация – представляет не отдельный метод, а целый комплекс взаимосвязанных условий, методов и приемов организации совместной деятельности взрослых, позволяющих вовлечь участников в процесс выявления, осмысления и анализа затруднений в профессиональной деятельности, поиска путей их решения, неформального осмысления и распространения опыта коллег, а также взаимного обучения на основе знаний и опыта участников.</vt:lpstr>
      <vt:lpstr>Принципы работы модерации: систематичность; структурированность; прозрачность.</vt:lpstr>
      <vt:lpstr>Слайд 17</vt:lpstr>
      <vt:lpstr>В данной технологии предлагается введение двух стандартов: для обучения (уровень, который должно обеспечить образовательное учреждение), в нашем исследовании это репродуктивно-вариативный уровень, т.е. 3-й квалификационный разряд рабочего; и стандарта обязательной образовательной подготовки (уровень, которого должен достичь каждый), в нашем исследовании это исполнительский уровень, т.е. 1-й квалификационный разряд рабочего. </vt:lpstr>
      <vt:lpstr>Пространство между уровнями обязательной и повышенной подготовки заполнено своеобразной «лестницей» деятельности, добровольное восхождение по которой от обязательного к повышенному уровням способно реально обеспечить обучающемуся постоянное пребывание в зоне ближайшего развития, обучение на индивидуальном максимально посильном уровне. Обязательность базового уровня для всех обучающихся должна быть реально выполнима, т.е. посильна и доступна абсолютному большинству. </vt:lpstr>
      <vt:lpstr>Комбинированная система обучения  (Н.П.Гузик) -  дифференциация внутри изучаемого предмета </vt:lpstr>
      <vt:lpstr>      Между программами «А», «В», «С» существует строгая преемственность, каждой теме представлен обязательный минимум, который позволяет обеспечить непрерывную логику изложения и создать цельную куртину основных представлений, адекватно оценить свои возможности в овладении профессией.  </vt:lpstr>
      <vt:lpstr>   Задания программы «А» зафиксированы как базовый стандарт. Выполняя их, обучающийся овладевает конкретным материалом по предмету на уровне его воспроизведения.   Программа «В» обеспечивает овладение обучающимися теми общими и специфическими приемами учебной и умственной деятельности, которые необходимы для решения задач на применение.   Выполнение программы «С» поднимает обучающихся на уровень осознанного, творческого применения знаний, эта программа предусматривает свободное владение фактическим материалом, приемами учебной работы и умственных действий, позволяет обучающемуся проявить себя в дополнительной самостоятельной работе.      </vt:lpstr>
      <vt:lpstr>        </vt:lpstr>
      <vt:lpstr> Творческих побед в реализации инновационных технологий в профессиональном обучении детей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тактических установок        по реализации мероприятий                на базе стажировочных площадок по направлениям задачи 1   Федеральной целевой программы развития образования  на 2011- 2015годы</dc:title>
  <dc:creator>Брызгалов</dc:creator>
  <cp:lastModifiedBy>macbook_4</cp:lastModifiedBy>
  <cp:revision>69</cp:revision>
  <dcterms:created xsi:type="dcterms:W3CDTF">2011-09-20T18:05:11Z</dcterms:created>
  <dcterms:modified xsi:type="dcterms:W3CDTF">2013-04-22T05:09:05Z</dcterms:modified>
</cp:coreProperties>
</file>